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DBE5-7138-4640-A412-45314E75BE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Causation and Criminals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5AB36-91F1-45C7-AB90-24699C32F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E578-0300-4C9F-8BEE-AA97DDBA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“Pretty Boy” Floyd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D58A1A-B829-4AA9-9991-5DF7DB289E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34215" y="1691610"/>
            <a:ext cx="353854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387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A6D4-41FD-491D-B4A5-6668CF28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Willie Sutton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5D2054-7A12-4D81-8564-D7B846753A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18919" y="1723507"/>
            <a:ext cx="553064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704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3883-C47E-433D-BCF7-9538DC6E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Patty Hearst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93A9FF-7E29-4A34-AE57-C275F91B68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10482" y="1837765"/>
            <a:ext cx="7147519" cy="402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23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3793-35F6-4318-A137-593403E9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J.L. Hunter “Red” Rountree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6893EE-5585-4088-9931-0659FCEDF5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2058" y="1965960"/>
            <a:ext cx="6160170" cy="420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7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52E2-E7A7-4417-9F59-81F00465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Candice Rose Martinez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EB42E0-76D4-49B1-AC18-3EC1595525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27992" y="1821816"/>
            <a:ext cx="3459766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58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1385-E685-4ABC-AD57-6010A01A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31D2E-6A42-4A20-8F43-78CAC14BE3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Measure of how things are related to one another. </a:t>
            </a:r>
          </a:p>
        </p:txBody>
      </p:sp>
    </p:spTree>
    <p:extLst>
      <p:ext uri="{BB962C8B-B14F-4D97-AF65-F5344CB8AC3E}">
        <p14:creationId xmlns:p14="http://schemas.microsoft.com/office/powerpoint/2010/main" val="307436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248A-CF11-4E20-AB0B-2C9B8C55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correlations in criminal activity?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4781-9E98-4E50-97C9-A314CFA649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3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4D91-947B-4553-A6CB-9DFBA115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2405-5673-4096-B6C7-B76E59BF90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event occurs for a reason. </a:t>
            </a:r>
          </a:p>
          <a:p>
            <a:r>
              <a:rPr lang="en-US" sz="3600" dirty="0"/>
              <a:t>Events occur in predictable, nonrandom ways. </a:t>
            </a:r>
          </a:p>
          <a:p>
            <a:r>
              <a:rPr lang="en-US" sz="3600" dirty="0"/>
              <a:t>One event lead to another. </a:t>
            </a:r>
          </a:p>
        </p:txBody>
      </p:sp>
    </p:spTree>
    <p:extLst>
      <p:ext uri="{BB962C8B-B14F-4D97-AF65-F5344CB8AC3E}">
        <p14:creationId xmlns:p14="http://schemas.microsoft.com/office/powerpoint/2010/main" val="230346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D449-8C4A-427C-81E1-7ABA7FE1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Causation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BCD03-AF11-4C0C-BAC7-87BFD8107C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 event occurs as a result of several working factors working in combination. </a:t>
            </a:r>
          </a:p>
        </p:txBody>
      </p:sp>
    </p:spTree>
    <p:extLst>
      <p:ext uri="{BB962C8B-B14F-4D97-AF65-F5344CB8AC3E}">
        <p14:creationId xmlns:p14="http://schemas.microsoft.com/office/powerpoint/2010/main" val="347386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9850-81FB-4890-84CA-E93C8C9E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Crime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8569-F640-49E1-97E7-14D1A30E7C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6000" dirty="0"/>
              <a:t>Today you will examine the variables.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0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DF3D-44CE-4686-833B-B2750BD1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Butch Cassidy, the Sundance Kid and the Wild bunch Gang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9DA16A-36CB-4223-ADD1-39F56E9A7C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31623" y="2132891"/>
            <a:ext cx="7152639" cy="402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8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02A3-A78C-42FF-9976-A3A7CF7B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Bonnie and Clyde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221889-B99B-474F-816A-7EDC7B10D4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96865" y="1662230"/>
            <a:ext cx="3574754" cy="466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23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A363-2D36-423C-B03C-025C75F1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Dillinger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3A4D9E-19D4-499C-A202-6DA9727870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26341" y="1540054"/>
            <a:ext cx="6339318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30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E3A4-E192-48E7-B837-4144A70F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Jesse James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FAEC72-5667-4CD6-BE27-7F9E77C4DCA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84237" y="1498474"/>
            <a:ext cx="3823525" cy="484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86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487F-226F-44E5-8672-7B9D98D5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Face Nelson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35DAF4-5884-4AC7-8616-178E929C9E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49961" y="1837765"/>
            <a:ext cx="3680826" cy="448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1975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335</TotalTime>
  <Words>113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Impact</vt:lpstr>
      <vt:lpstr>Main Event</vt:lpstr>
      <vt:lpstr>Causation and Criminals </vt:lpstr>
      <vt:lpstr>Causation </vt:lpstr>
      <vt:lpstr>Multiple Causation </vt:lpstr>
      <vt:lpstr>Causes of Crime</vt:lpstr>
      <vt:lpstr>Butch Cassidy, the Sundance Kid and the Wild bunch Gang </vt:lpstr>
      <vt:lpstr>Bonnie and Clyde </vt:lpstr>
      <vt:lpstr>John Dillinger </vt:lpstr>
      <vt:lpstr>Jesse James</vt:lpstr>
      <vt:lpstr>Baby Face Nelson </vt:lpstr>
      <vt:lpstr>Charles “Pretty Boy” Floyd </vt:lpstr>
      <vt:lpstr>Willie Sutton </vt:lpstr>
      <vt:lpstr>Patty Hearst </vt:lpstr>
      <vt:lpstr>J.L. Hunter “Red” Rountree </vt:lpstr>
      <vt:lpstr>Candice Rose Martinez </vt:lpstr>
      <vt:lpstr>Correlation </vt:lpstr>
      <vt:lpstr>What are the correlations in criminal activity?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Causation and Criminals </dc:title>
  <dc:creator>Tyler Moudry</dc:creator>
  <cp:lastModifiedBy>Tyler Moudry</cp:lastModifiedBy>
  <cp:revision>4</cp:revision>
  <dcterms:created xsi:type="dcterms:W3CDTF">2018-10-04T06:42:21Z</dcterms:created>
  <dcterms:modified xsi:type="dcterms:W3CDTF">2018-10-04T12:17:44Z</dcterms:modified>
</cp:coreProperties>
</file>