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A92C7-76CA-44F5-8BA5-E146BFD0AB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/>
              <a:t>Sociology</a:t>
            </a:r>
            <a:br>
              <a:rPr lang="en-US" sz="6000" dirty="0"/>
            </a:br>
            <a:r>
              <a:rPr lang="en-US" sz="6000" dirty="0"/>
              <a:t>Chapter 9 Section 3: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15D788-5385-49AF-B06A-88BC2C6577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5045" y="4664766"/>
            <a:ext cx="8045373" cy="2056710"/>
          </a:xfrm>
        </p:spPr>
        <p:txBody>
          <a:bodyPr>
            <a:normAutofit/>
          </a:bodyPr>
          <a:lstStyle/>
          <a:p>
            <a:r>
              <a:rPr lang="en-US" sz="3200" dirty="0"/>
              <a:t>Theories of Prejudice and Discrimination </a:t>
            </a:r>
          </a:p>
        </p:txBody>
      </p:sp>
    </p:spTree>
    <p:extLst>
      <p:ext uri="{BB962C8B-B14F-4D97-AF65-F5344CB8AC3E}">
        <p14:creationId xmlns:p14="http://schemas.microsoft.com/office/powerpoint/2010/main" val="2550594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E7256-A00E-4664-918E-68342891C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Functionalist Perspective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30EA6C-D97F-4910-AB33-4EB935525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studying prejudice and discrimination, functionalists focus on the dysfunctions caused by these practices. </a:t>
            </a:r>
          </a:p>
          <a:p>
            <a:endParaRPr lang="en-US" dirty="0"/>
          </a:p>
          <a:p>
            <a:r>
              <a:rPr lang="en-US" dirty="0"/>
              <a:t>The safety and stability of the larger society are at risk, because violence periodically erupts between groups. </a:t>
            </a:r>
          </a:p>
        </p:txBody>
      </p:sp>
    </p:spTree>
    <p:extLst>
      <p:ext uri="{BB962C8B-B14F-4D97-AF65-F5344CB8AC3E}">
        <p14:creationId xmlns:p14="http://schemas.microsoft.com/office/powerpoint/2010/main" val="39089451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ADD88-EA61-4065-8740-43594C560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conflict perspective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1FDE0-28AE-4604-BB70-E57789121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conflict theory, a majority uses prejudice and discrimination as weapons of power to control a minority. </a:t>
            </a:r>
          </a:p>
          <a:p>
            <a:endParaRPr lang="en-US" dirty="0"/>
          </a:p>
          <a:p>
            <a:r>
              <a:rPr lang="en-US" dirty="0"/>
              <a:t>In conflict perspective, despite being common targets, different  minorities tend to view one another as competitors rather than allies in their struggle against the minority. </a:t>
            </a:r>
          </a:p>
        </p:txBody>
      </p:sp>
    </p:spTree>
    <p:extLst>
      <p:ext uri="{BB962C8B-B14F-4D97-AF65-F5344CB8AC3E}">
        <p14:creationId xmlns:p14="http://schemas.microsoft.com/office/powerpoint/2010/main" val="27195131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68A86-E3E0-4BAE-8E80-D73F077A4A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symbolic Interactionist Perspective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5C1402-E674-40E6-93EB-01C7179304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According to the symbolic interactionist perspective, members of a society learn to be prejudice in much the same way they learn to be patriotic. </a:t>
            </a:r>
          </a:p>
        </p:txBody>
      </p:sp>
    </p:spTree>
    <p:extLst>
      <p:ext uri="{BB962C8B-B14F-4D97-AF65-F5344CB8AC3E}">
        <p14:creationId xmlns:p14="http://schemas.microsoft.com/office/powerpoint/2010/main" val="4276608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03ED0-59DF-49BB-AD91-5E86AD9F3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6F97FA-14CB-4981-BE47-0942E2443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b="1" i="1" u="sng" dirty="0"/>
              <a:t>pre-generalized learning period</a:t>
            </a:r>
            <a:r>
              <a:rPr lang="en-US" dirty="0"/>
              <a:t>, children may overhear parents make racist or prejudice statements, they have not yet learned to separate people by race or ethnic group. </a:t>
            </a:r>
          </a:p>
          <a:p>
            <a:endParaRPr lang="en-US" dirty="0"/>
          </a:p>
          <a:p>
            <a:r>
              <a:rPr lang="en-US" dirty="0"/>
              <a:t>By the time children reach the </a:t>
            </a:r>
            <a:r>
              <a:rPr lang="en-US" b="1" i="1" u="sng" dirty="0"/>
              <a:t>total rejection stage</a:t>
            </a:r>
            <a:r>
              <a:rPr lang="en-US" dirty="0"/>
              <a:t>, they are able to use physical clues to sort people into groups. </a:t>
            </a:r>
          </a:p>
        </p:txBody>
      </p:sp>
    </p:spTree>
    <p:extLst>
      <p:ext uri="{BB962C8B-B14F-4D97-AF65-F5344CB8AC3E}">
        <p14:creationId xmlns:p14="http://schemas.microsoft.com/office/powerpoint/2010/main" val="2403000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67A76-365A-42B2-8E54-3CC9C9A9D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65B775-DB61-4643-A4DE-10904B55EB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Symbolic interactionism underlies the concept of the </a:t>
            </a:r>
            <a:r>
              <a:rPr lang="en-US" sz="2800" b="1" i="1" u="sng" dirty="0"/>
              <a:t>self-fulfilling prophecy- </a:t>
            </a:r>
            <a:r>
              <a:rPr lang="en-US" sz="2800" dirty="0"/>
              <a:t>an expectation that leads to behavior that then causes the expectation to become a reality. </a:t>
            </a:r>
          </a:p>
        </p:txBody>
      </p:sp>
    </p:spTree>
    <p:extLst>
      <p:ext uri="{BB962C8B-B14F-4D97-AF65-F5344CB8AC3E}">
        <p14:creationId xmlns:p14="http://schemas.microsoft.com/office/powerpoint/2010/main" val="685354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763B5-1750-418E-9396-70018CE04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B2872-BEF6-41DD-B8BC-2B9977F80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Individuals hold prejudices of many types. </a:t>
            </a:r>
          </a:p>
          <a:p>
            <a:pPr lvl="1"/>
            <a:r>
              <a:rPr lang="en-US" sz="2400" dirty="0"/>
              <a:t>Prejudice- widely held negative attitudes toward a group (minority or majority) and its individual  members. 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/>
              <a:t>Prejudice attitudes are based on strong emotions, so they are often difficult to change. </a:t>
            </a:r>
          </a:p>
        </p:txBody>
      </p:sp>
    </p:spTree>
    <p:extLst>
      <p:ext uri="{BB962C8B-B14F-4D97-AF65-F5344CB8AC3E}">
        <p14:creationId xmlns:p14="http://schemas.microsoft.com/office/powerpoint/2010/main" val="1380752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2AE294-8F45-45A1-AFC2-CCB4E84F0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5F6E6-5D78-4252-9952-E288382D1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Racism is an extreme form of prejudice, because if not only involves judging people unfairly, but it assumes that a person’s own race or ethnic group is superior. </a:t>
            </a:r>
          </a:p>
          <a:p>
            <a:endParaRPr lang="en-US" sz="2400" dirty="0"/>
          </a:p>
          <a:p>
            <a:r>
              <a:rPr lang="en-US" sz="2400" dirty="0"/>
              <a:t>Racists believe that discrimination or exclusion is morally justified because of their own natural superiority. </a:t>
            </a:r>
          </a:p>
        </p:txBody>
      </p:sp>
    </p:spTree>
    <p:extLst>
      <p:ext uri="{BB962C8B-B14F-4D97-AF65-F5344CB8AC3E}">
        <p14:creationId xmlns:p14="http://schemas.microsoft.com/office/powerpoint/2010/main" val="2659600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59CCF-59AD-4B81-81B1-DDABD9983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is discrimination different from prejudice?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6662ED-624C-49FF-9EB2-8F32E9B83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While prejudice involves holding biased opinions, discrimination involves acting upon those opinions by treating people unfairly. </a:t>
            </a:r>
          </a:p>
        </p:txBody>
      </p:sp>
    </p:spTree>
    <p:extLst>
      <p:ext uri="{BB962C8B-B14F-4D97-AF65-F5344CB8AC3E}">
        <p14:creationId xmlns:p14="http://schemas.microsoft.com/office/powerpoint/2010/main" val="1541558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D00E5-D695-4D5C-88B9-4965B0DD1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9BF06-ED44-4EFF-ACBF-304793B35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Discrimination takes many forms including…</a:t>
            </a:r>
          </a:p>
          <a:p>
            <a:pPr lvl="1"/>
            <a:r>
              <a:rPr lang="en-US" sz="2400" i="1" dirty="0"/>
              <a:t>Avoiding social contact with members of minority groups </a:t>
            </a:r>
          </a:p>
          <a:p>
            <a:pPr lvl="1"/>
            <a:r>
              <a:rPr lang="en-US" sz="2400" i="1" dirty="0"/>
              <a:t>Denying them positions that carry authority </a:t>
            </a:r>
          </a:p>
          <a:p>
            <a:pPr lvl="1"/>
            <a:r>
              <a:rPr lang="en-US" sz="2400" i="1" dirty="0"/>
              <a:t>Blocking their access to the more exclusive neighborhoods </a:t>
            </a:r>
          </a:p>
          <a:p>
            <a:pPr lvl="1"/>
            <a:r>
              <a:rPr lang="en-US" sz="2400" i="1" dirty="0"/>
              <a:t>Attacking or killing minority members </a:t>
            </a:r>
          </a:p>
        </p:txBody>
      </p:sp>
    </p:spTree>
    <p:extLst>
      <p:ext uri="{BB962C8B-B14F-4D97-AF65-F5344CB8AC3E}">
        <p14:creationId xmlns:p14="http://schemas.microsoft.com/office/powerpoint/2010/main" val="129296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28386-4131-42D3-94C9-A814E5C08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Hate Crimes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258BF5-32A7-499A-834E-ECE19D4DF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In 1998, James Byrd Jr., an African American from Texas, was chained to a pickup truck, then dragged to death. 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That same year saw Matthew Shepard, a gay college student tied to a fence and beaten to death. </a:t>
            </a:r>
          </a:p>
          <a:p>
            <a:endParaRPr lang="en-US" sz="3200" i="1" dirty="0"/>
          </a:p>
          <a:p>
            <a:pPr lvl="1"/>
            <a:r>
              <a:rPr lang="en-US" sz="3200" i="1" dirty="0"/>
              <a:t>Hate Crimes- a criminal act motivated by prejudice. </a:t>
            </a:r>
          </a:p>
        </p:txBody>
      </p:sp>
    </p:spTree>
    <p:extLst>
      <p:ext uri="{BB962C8B-B14F-4D97-AF65-F5344CB8AC3E}">
        <p14:creationId xmlns:p14="http://schemas.microsoft.com/office/powerpoint/2010/main" val="2408093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741C-280C-494F-8F6D-61B664443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are hate crimes different?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4E54B8-CBCB-43A2-8AED-E324E98C7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Hate crimes involve bias related to race, religion, sexual orientation, national origin, or ancestry. </a:t>
            </a:r>
          </a:p>
        </p:txBody>
      </p:sp>
    </p:spTree>
    <p:extLst>
      <p:ext uri="{BB962C8B-B14F-4D97-AF65-F5344CB8AC3E}">
        <p14:creationId xmlns:p14="http://schemas.microsoft.com/office/powerpoint/2010/main" val="3589652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0B63B-9D8A-4DC6-9B09-3163EDF6C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sociology interpret hate crimes?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9BD921-33A2-4826-8C2B-97287BE6B0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Functionalists might notice that members of a group are bolstering their sense of unity against a common enemy. </a:t>
            </a:r>
          </a:p>
          <a:p>
            <a:endParaRPr lang="en-US" sz="2400" dirty="0"/>
          </a:p>
          <a:p>
            <a:pPr lvl="1"/>
            <a:r>
              <a:rPr lang="en-US" sz="2400" i="1" dirty="0"/>
              <a:t>Example: immigrants </a:t>
            </a:r>
          </a:p>
        </p:txBody>
      </p:sp>
    </p:spTree>
    <p:extLst>
      <p:ext uri="{BB962C8B-B14F-4D97-AF65-F5344CB8AC3E}">
        <p14:creationId xmlns:p14="http://schemas.microsoft.com/office/powerpoint/2010/main" val="11230121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C852E-FA1A-4269-8560-0628B8B7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Stereotypes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1B0E1-2357-4654-878C-7765D40A3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 stereotype is a set of ideas based on distortion, exaggeration, and oversimplification that is applied to all members of a group. </a:t>
            </a:r>
          </a:p>
        </p:txBody>
      </p:sp>
    </p:spTree>
    <p:extLst>
      <p:ext uri="{BB962C8B-B14F-4D97-AF65-F5344CB8AC3E}">
        <p14:creationId xmlns:p14="http://schemas.microsoft.com/office/powerpoint/2010/main" val="2835349234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34</TotalTime>
  <Words>485</Words>
  <Application>Microsoft Office PowerPoint</Application>
  <PresentationFormat>Widescreen</PresentationFormat>
  <Paragraphs>44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Gill Sans MT</vt:lpstr>
      <vt:lpstr>Impact</vt:lpstr>
      <vt:lpstr>Badge</vt:lpstr>
      <vt:lpstr>Sociology Chapter 9 Section 3: </vt:lpstr>
      <vt:lpstr>PowerPoint Presentation</vt:lpstr>
      <vt:lpstr>PowerPoint Presentation</vt:lpstr>
      <vt:lpstr>How is discrimination different from prejudice? </vt:lpstr>
      <vt:lpstr>PowerPoint Presentation</vt:lpstr>
      <vt:lpstr>Hate Crimes </vt:lpstr>
      <vt:lpstr>How are hate crimes different? </vt:lpstr>
      <vt:lpstr>How does sociology interpret hate crimes? </vt:lpstr>
      <vt:lpstr>Stereotypes </vt:lpstr>
      <vt:lpstr>The Functionalist Perspective </vt:lpstr>
      <vt:lpstr>The conflict perspective </vt:lpstr>
      <vt:lpstr>The symbolic Interactionist Perspective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Chapter 9 Section 3: </dc:title>
  <dc:creator>Tyler Moudry</dc:creator>
  <cp:lastModifiedBy>Tyler Moudry</cp:lastModifiedBy>
  <cp:revision>4</cp:revision>
  <dcterms:created xsi:type="dcterms:W3CDTF">2019-03-25T06:25:11Z</dcterms:created>
  <dcterms:modified xsi:type="dcterms:W3CDTF">2019-03-25T06:59:59Z</dcterms:modified>
</cp:coreProperties>
</file>