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3037" autoAdjust="0"/>
  </p:normalViewPr>
  <p:slideViewPr>
    <p:cSldViewPr snapToGrid="0">
      <p:cViewPr varScale="1">
        <p:scale>
          <a:sx n="84" d="100"/>
          <a:sy n="84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E4E81-324C-4B11-B23E-2193DA8CF7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Sociology </a:t>
            </a:r>
            <a:br>
              <a:rPr lang="en-US" dirty="0"/>
            </a:br>
            <a:r>
              <a:rPr lang="en-US" dirty="0"/>
              <a:t>Chapter 8 Section 2: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E84654-1930-427D-B65A-697BB0A573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5493376"/>
            <a:ext cx="8045373" cy="1228099"/>
          </a:xfrm>
        </p:spPr>
        <p:txBody>
          <a:bodyPr>
            <a:normAutofit/>
          </a:bodyPr>
          <a:lstStyle/>
          <a:p>
            <a:r>
              <a:rPr lang="en-US" sz="3600" dirty="0"/>
              <a:t>Explanations of stratification </a:t>
            </a:r>
          </a:p>
        </p:txBody>
      </p:sp>
    </p:spTree>
    <p:extLst>
      <p:ext uri="{BB962C8B-B14F-4D97-AF65-F5344CB8AC3E}">
        <p14:creationId xmlns:p14="http://schemas.microsoft.com/office/powerpoint/2010/main" val="2614301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F1047-EA26-42DF-8F06-6D2B4BE65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FF20D-5EC0-46B5-B8E8-1DBCAE4A3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America’s legal system, for example, for example, is used by the wealthy for their benefit, and the political system is skewed toward the interests of the powerful. </a:t>
            </a:r>
          </a:p>
          <a:p>
            <a:endParaRPr lang="en-US" sz="2400" dirty="0"/>
          </a:p>
          <a:p>
            <a:r>
              <a:rPr lang="en-US" sz="2400" dirty="0"/>
              <a:t>For followers of the conflict perspective, stratification occurs through the struggle for scarce resources. </a:t>
            </a:r>
          </a:p>
        </p:txBody>
      </p:sp>
    </p:spTree>
    <p:extLst>
      <p:ext uri="{BB962C8B-B14F-4D97-AF65-F5344CB8AC3E}">
        <p14:creationId xmlns:p14="http://schemas.microsoft.com/office/powerpoint/2010/main" val="3780636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04398-168A-4D11-B1E2-A4BEA1605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Symbolic Interactionism and Stratification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1C84A-4ACD-48FB-86A1-F9B8900AC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According to this perspective, American children are taught that a person’s social class is the result of talent and effort.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People in the lower social classes or social strata tend to suffer from lower self esteem. </a:t>
            </a:r>
          </a:p>
          <a:p>
            <a:pPr marL="0" indent="0">
              <a:buNone/>
            </a:pPr>
            <a:r>
              <a:rPr lang="en-US" dirty="0"/>
              <a:t>The reverse is true for the higher classes. </a:t>
            </a:r>
          </a:p>
          <a:p>
            <a:pPr marL="0" indent="0">
              <a:buNone/>
            </a:pPr>
            <a:r>
              <a:rPr lang="en-US" dirty="0"/>
              <a:t>Those profiting most from the stratification structure tend to have higher self-esteem. </a:t>
            </a:r>
          </a:p>
        </p:txBody>
      </p:sp>
    </p:spTree>
    <p:extLst>
      <p:ext uri="{BB962C8B-B14F-4D97-AF65-F5344CB8AC3E}">
        <p14:creationId xmlns:p14="http://schemas.microsoft.com/office/powerpoint/2010/main" val="1081507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7C8A9-565A-437C-9C22-134C4E5EE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43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81197FF-7942-441D-A62D-38B520C758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7578197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91020759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76181512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605134204"/>
                    </a:ext>
                  </a:extLst>
                </a:gridCol>
              </a:tblGrid>
              <a:tr h="1186961">
                <a:tc>
                  <a:txBody>
                    <a:bodyPr/>
                    <a:lstStyle/>
                    <a:p>
                      <a:r>
                        <a:rPr lang="en-US" sz="2400" dirty="0"/>
                        <a:t>Theoretical Perspective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Research Topic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Expected Result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928012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r>
                        <a:rPr lang="en-US" sz="2400" dirty="0"/>
                        <a:t>Functionalism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Relationship between job performance and pay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Pay levels increase with job performance.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094794"/>
                  </a:ext>
                </a:extLst>
              </a:tr>
              <a:tr h="2242038">
                <a:tc>
                  <a:txBody>
                    <a:bodyPr/>
                    <a:lstStyle/>
                    <a:p>
                      <a:r>
                        <a:rPr lang="en-US" sz="2400" dirty="0"/>
                        <a:t>Conflict Theory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Relationship between social class and the likelihood of punishment for a crime.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The changes for prosecution decrease as the level of social class increases.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43477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r>
                        <a:rPr lang="en-US" sz="2400" dirty="0"/>
                        <a:t>Symbolic Interactionism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Link between social class and self-esteem.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Self-esteem is higher among the upper class than the lower class.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06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3009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00EC1-E4A0-45C7-B01A-BEB6E787D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Functionalist Theory of Stratification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023A6-7455-4DF2-9A66-2FB9B3A83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According to the functionalists, stratification assures that the most qualified fill the most important positions, that these qualified people perform their tasks </a:t>
            </a:r>
            <a:r>
              <a:rPr lang="en-US" sz="2800" dirty="0" err="1"/>
              <a:t>competenly</a:t>
            </a:r>
            <a:r>
              <a:rPr lang="en-US" sz="2800" dirty="0"/>
              <a:t>, and that they are rewarded for their efforts. </a:t>
            </a:r>
          </a:p>
        </p:txBody>
      </p:sp>
    </p:spTree>
    <p:extLst>
      <p:ext uri="{BB962C8B-B14F-4D97-AF65-F5344CB8AC3E}">
        <p14:creationId xmlns:p14="http://schemas.microsoft.com/office/powerpoint/2010/main" val="607848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73EB2-5B8E-42FE-B2A3-94664E374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B3567-A015-4866-87CD-22E66EDDA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functionalist theory recognizes that inequality exits because certain jobs are more important than others and that these jobs often involve special talent and training. </a:t>
            </a:r>
          </a:p>
        </p:txBody>
      </p:sp>
    </p:spTree>
    <p:extLst>
      <p:ext uri="{BB962C8B-B14F-4D97-AF65-F5344CB8AC3E}">
        <p14:creationId xmlns:p14="http://schemas.microsoft.com/office/powerpoint/2010/main" val="4255532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E425B-FBBF-4BC7-A712-2B4340CDA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6E0AC-871C-426E-9C52-38A872DE6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To encourage people to make the sacrifices necessary to fill these jobs (such as acquiring the necessary education), society attaches special monetary rewards and prestige to the positions. 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sz="2400" dirty="0"/>
              <a:t>That is why doctors make more money and have more prestige than bus drivers. </a:t>
            </a:r>
          </a:p>
        </p:txBody>
      </p:sp>
    </p:spTree>
    <p:extLst>
      <p:ext uri="{BB962C8B-B14F-4D97-AF65-F5344CB8AC3E}">
        <p14:creationId xmlns:p14="http://schemas.microsoft.com/office/powerpoint/2010/main" val="2151332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4FFCE-1868-4A45-AB05-A73FC94D9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 Theory of Stratification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2AC0E-2D52-48D8-9D8B-6D528B838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According to the conflict theory of stratification, inequality exists because some people are willing to exploit others. </a:t>
            </a:r>
          </a:p>
          <a:p>
            <a:endParaRPr lang="en-US" sz="2800" dirty="0"/>
          </a:p>
          <a:p>
            <a:r>
              <a:rPr lang="en-US" sz="2800" dirty="0"/>
              <a:t>Stratification, from this perspective, is based on force rather than on people voluntarily agreeing to it. </a:t>
            </a:r>
          </a:p>
        </p:txBody>
      </p:sp>
    </p:spTree>
    <p:extLst>
      <p:ext uri="{BB962C8B-B14F-4D97-AF65-F5344CB8AC3E}">
        <p14:creationId xmlns:p14="http://schemas.microsoft.com/office/powerpoint/2010/main" val="774081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2E0B4-66D6-4179-80CB-25C5C985A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AD79B-3C3C-4B8E-941C-0F81F9091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This conflict theory of stratification is based on Marx’s ideas regarding class conflict.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For Marx, all of history has been a class struggle between the powerful and the powerless, the exploiters and the exploited. </a:t>
            </a:r>
          </a:p>
        </p:txBody>
      </p:sp>
    </p:spTree>
    <p:extLst>
      <p:ext uri="{BB962C8B-B14F-4D97-AF65-F5344CB8AC3E}">
        <p14:creationId xmlns:p14="http://schemas.microsoft.com/office/powerpoint/2010/main" val="1357789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8E1FD-0DEF-443D-BA83-A278D11F9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19411-823D-490A-8392-A681E5B0B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Capitalist is the final stage of the class struggle. </a:t>
            </a:r>
          </a:p>
          <a:p>
            <a:r>
              <a:rPr lang="en-US" dirty="0"/>
              <a:t>Although the capitalists are outnumbered, they are able to control the workers. </a:t>
            </a:r>
          </a:p>
          <a:p>
            <a:r>
              <a:rPr lang="en-US" dirty="0"/>
              <a:t>This is because the capitalists use a belief system that legitimizes the way things are. </a:t>
            </a:r>
          </a:p>
        </p:txBody>
      </p:sp>
    </p:spTree>
    <p:extLst>
      <p:ext uri="{BB962C8B-B14F-4D97-AF65-F5344CB8AC3E}">
        <p14:creationId xmlns:p14="http://schemas.microsoft.com/office/powerpoint/2010/main" val="1873892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6929C-14B5-4EEE-964E-073B9D142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F28BF-48F8-4599-95B1-84DCD5CDD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Those who own the means of production are able to spread their ideas, beliefs, and values through the schools, the media, the churches, and the government. </a:t>
            </a:r>
          </a:p>
        </p:txBody>
      </p:sp>
    </p:spTree>
    <p:extLst>
      <p:ext uri="{BB962C8B-B14F-4D97-AF65-F5344CB8AC3E}">
        <p14:creationId xmlns:p14="http://schemas.microsoft.com/office/powerpoint/2010/main" val="1699800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006E0-5E40-4138-800A-9A0485469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FCA8C-E717-4B56-9F9D-F8875E1C6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Marx used the term</a:t>
            </a:r>
            <a:r>
              <a:rPr lang="en-US" sz="2800" b="1" u="sng" dirty="0"/>
              <a:t> false consciousness </a:t>
            </a:r>
            <a:r>
              <a:rPr lang="en-US" sz="2800" dirty="0"/>
              <a:t>to refer to working-class acceptance of capitalist ideas and values. </a:t>
            </a:r>
          </a:p>
          <a:p>
            <a:endParaRPr lang="en-US" sz="2800" dirty="0"/>
          </a:p>
          <a:p>
            <a:r>
              <a:rPr lang="en-US" sz="2800" dirty="0"/>
              <a:t>Later conflict sociologists have proposed that stratification is based more on power than on property ownership. </a:t>
            </a:r>
          </a:p>
        </p:txBody>
      </p:sp>
    </p:spTree>
    <p:extLst>
      <p:ext uri="{BB962C8B-B14F-4D97-AF65-F5344CB8AC3E}">
        <p14:creationId xmlns:p14="http://schemas.microsoft.com/office/powerpoint/2010/main" val="268251084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35</TotalTime>
  <Words>483</Words>
  <Application>Microsoft Office PowerPoint</Application>
  <PresentationFormat>Widescreen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Gill Sans MT</vt:lpstr>
      <vt:lpstr>Impact</vt:lpstr>
      <vt:lpstr>Badge</vt:lpstr>
      <vt:lpstr>Sociology  Chapter 8 Section 2: </vt:lpstr>
      <vt:lpstr>Functionalist Theory of Stratification </vt:lpstr>
      <vt:lpstr>PowerPoint Presentation</vt:lpstr>
      <vt:lpstr>PowerPoint Presentation</vt:lpstr>
      <vt:lpstr>Conflict Theory of Stratification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Symbolic Interactionism and Stratification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Sociology  Chapter 8 Section 2: </dc:title>
  <dc:creator>Tyler Moudry</dc:creator>
  <cp:lastModifiedBy>Tyler Moudry</cp:lastModifiedBy>
  <cp:revision>4</cp:revision>
  <dcterms:created xsi:type="dcterms:W3CDTF">2019-02-25T20:02:50Z</dcterms:created>
  <dcterms:modified xsi:type="dcterms:W3CDTF">2019-02-25T20:38:23Z</dcterms:modified>
</cp:coreProperties>
</file>