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65A07-AE12-4821-98BA-EA88275CB1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Sociology </a:t>
            </a:r>
            <a:br>
              <a:rPr lang="en-US" dirty="0"/>
            </a:br>
            <a:r>
              <a:rPr lang="en-US" dirty="0"/>
              <a:t>Chapter 5 Section 2: </a:t>
            </a:r>
            <a:br>
              <a:rPr lang="en-US" dirty="0"/>
            </a:br>
            <a:r>
              <a:rPr lang="en-US" dirty="0"/>
              <a:t>Social structure and roles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D6F14-600E-4B3F-A671-E03A253BEA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30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8CBF-9D0F-4076-8594-605DD2236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0BA02-71EF-449E-B583-1AB73157C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Role strain- </a:t>
            </a:r>
            <a:r>
              <a:rPr lang="en-US" sz="2800" dirty="0"/>
              <a:t>occurs when a person has trouble meeting the many roles connected with a single status. </a:t>
            </a:r>
          </a:p>
        </p:txBody>
      </p:sp>
    </p:spTree>
    <p:extLst>
      <p:ext uri="{BB962C8B-B14F-4D97-AF65-F5344CB8AC3E}">
        <p14:creationId xmlns:p14="http://schemas.microsoft.com/office/powerpoint/2010/main" val="2402978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07BCC-335A-46E6-AF5A-C63369A51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manage role conflict and strain?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A05D7-F339-4373-B885-408EE9C3C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often solve dilemmas by setting priories. </a:t>
            </a:r>
          </a:p>
          <a:p>
            <a:r>
              <a:rPr lang="en-US" dirty="0"/>
              <a:t>We also segregate roles (we separate our behavior in one role from our behavior in another). </a:t>
            </a:r>
          </a:p>
          <a:p>
            <a:endParaRPr lang="en-US" dirty="0"/>
          </a:p>
          <a:p>
            <a:r>
              <a:rPr lang="en-US" b="1" i="1" dirty="0"/>
              <a:t>Because or role conflict and role strain, meeting the goals and expectations of all our roles is impossible.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0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2E85E-B784-4526-BBA3-A36F3B2B9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8B009-EB04-4A0E-AB26-CA510F4D1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 expected behavior associated with a particular status is a </a:t>
            </a:r>
            <a:r>
              <a:rPr lang="en-US" sz="2400" b="1" u="sng" dirty="0"/>
              <a:t>role. </a:t>
            </a:r>
          </a:p>
          <a:p>
            <a:pPr lvl="1"/>
            <a:r>
              <a:rPr lang="en-US" sz="2400" dirty="0"/>
              <a:t>Any status carries with it a variety of roles. 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Roles can be though of as statuses “in action.” </a:t>
            </a:r>
          </a:p>
          <a:p>
            <a:pPr lvl="1"/>
            <a:r>
              <a:rPr lang="en-US" sz="2400" dirty="0"/>
              <a:t>Whereas statuses describe positions, roles describe behaviors.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8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8BEDD-5EAD-40B7-8AA6-CECB919B9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1C655-BEA8-420D-846C-0EE299471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u="sng" dirty="0"/>
              <a:t>Rights</a:t>
            </a:r>
            <a:r>
              <a:rPr lang="en-US" sz="2800" dirty="0"/>
              <a:t> are behaviors that individuals expect from others.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i="1" u="sng" dirty="0"/>
              <a:t>Obligations </a:t>
            </a:r>
            <a:r>
              <a:rPr lang="en-US" sz="2800" dirty="0"/>
              <a:t>are behaviors that individuals are expected to perform toward others. </a:t>
            </a:r>
          </a:p>
          <a:p>
            <a:pPr lvl="1"/>
            <a:r>
              <a:rPr lang="en-US" sz="2800" i="1" dirty="0"/>
              <a:t>Doctors are obligated to diagnose their patient’s illnesses. </a:t>
            </a:r>
          </a:p>
        </p:txBody>
      </p:sp>
    </p:spTree>
    <p:extLst>
      <p:ext uri="{BB962C8B-B14F-4D97-AF65-F5344CB8AC3E}">
        <p14:creationId xmlns:p14="http://schemas.microsoft.com/office/powerpoint/2010/main" val="1975122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942EC-872A-44E6-B626-434535279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performance and social interaction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D3A5C-F1AD-4A70-89C3-5AC419FC9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Statuses and roles provide the basis for group life. </a:t>
            </a:r>
          </a:p>
          <a:p>
            <a:r>
              <a:rPr lang="en-US" dirty="0"/>
              <a:t>It is primarily when people interact with each other that they “perform” in the roles attached to their statuses. </a:t>
            </a:r>
          </a:p>
          <a:p>
            <a:endParaRPr lang="en-US" dirty="0"/>
          </a:p>
          <a:p>
            <a:r>
              <a:rPr lang="en-US" b="1" u="sng" dirty="0"/>
              <a:t>Role performance- </a:t>
            </a:r>
            <a:r>
              <a:rPr lang="en-US" dirty="0"/>
              <a:t>the actual conduct, or behavior, </a:t>
            </a:r>
            <a:r>
              <a:rPr lang="en-US" dirty="0" err="1"/>
              <a:t>involed</a:t>
            </a:r>
            <a:r>
              <a:rPr lang="en-US" dirty="0"/>
              <a:t> in carrying out (or performing) a role. </a:t>
            </a:r>
          </a:p>
        </p:txBody>
      </p:sp>
    </p:spTree>
    <p:extLst>
      <p:ext uri="{BB962C8B-B14F-4D97-AF65-F5344CB8AC3E}">
        <p14:creationId xmlns:p14="http://schemas.microsoft.com/office/powerpoint/2010/main" val="286500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7888C-D6D4-4E83-AA15-549E324CA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6B3C1-187F-44AA-9542-241E3F13C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Social interaction </a:t>
            </a:r>
            <a:r>
              <a:rPr lang="en-US" dirty="0"/>
              <a:t>– the process of influencing each other as people relate. </a:t>
            </a:r>
          </a:p>
        </p:txBody>
      </p:sp>
    </p:spTree>
    <p:extLst>
      <p:ext uri="{BB962C8B-B14F-4D97-AF65-F5344CB8AC3E}">
        <p14:creationId xmlns:p14="http://schemas.microsoft.com/office/powerpoint/2010/main" val="211884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E228B-01AD-442C-AE87-99467ED8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play-acting differ from social interactions?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588BB-55D0-4E4D-BA27-4437965C8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real-life role performance occurs without planning. </a:t>
            </a:r>
          </a:p>
          <a:p>
            <a:r>
              <a:rPr lang="en-US" dirty="0"/>
              <a:t>The process of choosing the role and then acting it out occurs in nearly all instances of social interaction. </a:t>
            </a:r>
          </a:p>
          <a:p>
            <a:endParaRPr lang="en-US" dirty="0"/>
          </a:p>
          <a:p>
            <a:r>
              <a:rPr lang="en-US" dirty="0"/>
              <a:t>The range of response is not limitless. Only certain response are culturally acceptable. </a:t>
            </a:r>
          </a:p>
        </p:txBody>
      </p:sp>
    </p:spTree>
    <p:extLst>
      <p:ext uri="{BB962C8B-B14F-4D97-AF65-F5344CB8AC3E}">
        <p14:creationId xmlns:p14="http://schemas.microsoft.com/office/powerpoint/2010/main" val="235177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1AA37-C72F-42CF-844E-0BE01F5FB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47991-D2AA-42F8-B984-5CF985484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Role performance occurs through social interaction. </a:t>
            </a:r>
          </a:p>
          <a:p>
            <a:r>
              <a:rPr lang="en-US" sz="2800" dirty="0"/>
              <a:t>Existing social structure affects the creation of and changes in culture. </a:t>
            </a:r>
          </a:p>
        </p:txBody>
      </p:sp>
    </p:spTree>
    <p:extLst>
      <p:ext uri="{BB962C8B-B14F-4D97-AF65-F5344CB8AC3E}">
        <p14:creationId xmlns:p14="http://schemas.microsoft.com/office/powerpoint/2010/main" val="102602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6D281-BF7D-4113-8A05-89FF864D5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conflict and role strain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A9948-BA0A-4E3E-82E2-1CDC330E6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existence of statuses and roles permits social life to be predictable and orderly.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125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790E7-37A7-4BB7-9153-E529B47F7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role conflict and role strain?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C9F60-8A5B-4027-B8AD-60EA2666A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 conflict exists when the performance of a role in one status clashes  with the performance of a role in another. </a:t>
            </a:r>
          </a:p>
        </p:txBody>
      </p:sp>
    </p:spTree>
    <p:extLst>
      <p:ext uri="{BB962C8B-B14F-4D97-AF65-F5344CB8AC3E}">
        <p14:creationId xmlns:p14="http://schemas.microsoft.com/office/powerpoint/2010/main" val="360752130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</TotalTime>
  <Words>336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Sociology  Chapter 5 Section 2:  Social structure and roles </vt:lpstr>
      <vt:lpstr>PowerPoint Presentation</vt:lpstr>
      <vt:lpstr>PowerPoint Presentation</vt:lpstr>
      <vt:lpstr>Role performance and social interaction </vt:lpstr>
      <vt:lpstr>PowerPoint Presentation</vt:lpstr>
      <vt:lpstr>How does play-acting differ from social interactions? </vt:lpstr>
      <vt:lpstr>PowerPoint Presentation</vt:lpstr>
      <vt:lpstr>Role conflict and role strain </vt:lpstr>
      <vt:lpstr>What are role conflict and role strain? </vt:lpstr>
      <vt:lpstr>PowerPoint Presentation</vt:lpstr>
      <vt:lpstr>How do we manage role conflict and strain?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 Chapter 5 Section 2:  Social structure and roles </dc:title>
  <dc:creator>Tyler Moudry</dc:creator>
  <cp:lastModifiedBy>Tyler Moudry</cp:lastModifiedBy>
  <cp:revision>3</cp:revision>
  <dcterms:created xsi:type="dcterms:W3CDTF">2019-01-04T04:36:08Z</dcterms:created>
  <dcterms:modified xsi:type="dcterms:W3CDTF">2019-01-04T04:58:20Z</dcterms:modified>
</cp:coreProperties>
</file>