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470DF-FE03-4BE5-ACA1-3982886A06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Sociology </a:t>
            </a:r>
            <a:br>
              <a:rPr lang="en-US" dirty="0"/>
            </a:br>
            <a:r>
              <a:rPr lang="en-US" dirty="0"/>
              <a:t>Chapter 4 Section 4: Processes of Socialization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317C1B-3CFD-4ACD-B604-10CE1F1DFE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6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48960-9AF1-46B5-AFF9-E7970328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Desocialization</a:t>
            </a:r>
            <a:r>
              <a:rPr lang="en-US" dirty="0"/>
              <a:t> and Resocialization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E2549-AE75-43BB-A68C-11659995F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Whenever change occurs over the course of your life, you will learn new behaviors and skills. </a:t>
            </a:r>
          </a:p>
        </p:txBody>
      </p:sp>
    </p:spTree>
    <p:extLst>
      <p:ext uri="{BB962C8B-B14F-4D97-AF65-F5344CB8AC3E}">
        <p14:creationId xmlns:p14="http://schemas.microsoft.com/office/powerpoint/2010/main" val="2276214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E577F-CB57-4E63-98B3-445F2B39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desocialization</a:t>
            </a:r>
            <a:r>
              <a:rPr lang="en-US" dirty="0"/>
              <a:t> prepare people for new learning?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E1BFE-7E64-44DF-A349-65BC47924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Mental hospitals, cults, and prisons are total institutions- places were residents are separated from the rest of society. </a:t>
            </a:r>
          </a:p>
          <a:p>
            <a:endParaRPr lang="en-US" dirty="0"/>
          </a:p>
          <a:p>
            <a:r>
              <a:rPr lang="en-US" dirty="0"/>
              <a:t>Controlled and manipulated by those in charge.</a:t>
            </a:r>
          </a:p>
          <a:p>
            <a:endParaRPr lang="en-US" dirty="0"/>
          </a:p>
          <a:p>
            <a:r>
              <a:rPr lang="en-US" dirty="0"/>
              <a:t>The end purpose of this control and manipulation is to permanently change the residents.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BB046-9155-4B3B-B635-5069281BE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9369"/>
            <a:ext cx="2857500" cy="3171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E8509F-0FDD-4A2E-ABBF-19119783F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898" y="4545700"/>
            <a:ext cx="3749040" cy="2186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883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99BC7-7F53-485B-B29B-25897F22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8ADE3-3B6A-482C-BEC0-CC3EF5365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Step One.</a:t>
            </a:r>
          </a:p>
          <a:p>
            <a:pPr lvl="1"/>
            <a:r>
              <a:rPr lang="en-US" sz="2800" dirty="0" err="1"/>
              <a:t>Desocialization</a:t>
            </a:r>
            <a:r>
              <a:rPr lang="en-US" sz="2800" dirty="0"/>
              <a:t> </a:t>
            </a:r>
          </a:p>
          <a:p>
            <a:pPr lvl="2"/>
            <a:r>
              <a:rPr lang="en-US" sz="2800" dirty="0"/>
              <a:t>The process by which people give up old norms, values, attitudes, and behaviors. 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 err="1"/>
              <a:t>Desocialization</a:t>
            </a:r>
            <a:r>
              <a:rPr lang="en-US" sz="2800" dirty="0"/>
              <a:t> often means the destruction of old self-concepts of personal identify. </a:t>
            </a:r>
          </a:p>
        </p:txBody>
      </p:sp>
    </p:spTree>
    <p:extLst>
      <p:ext uri="{BB962C8B-B14F-4D97-AF65-F5344CB8AC3E}">
        <p14:creationId xmlns:p14="http://schemas.microsoft.com/office/powerpoint/2010/main" val="1793724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142A4-0896-4F9B-8936-177329CB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DB3FC-19F3-47F0-8F93-AE236B1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Accomplishing </a:t>
            </a:r>
            <a:r>
              <a:rPr lang="en-US" sz="2400" dirty="0" err="1"/>
              <a:t>desocialization</a:t>
            </a:r>
            <a:r>
              <a:rPr lang="en-US" sz="2400" dirty="0"/>
              <a:t> in institutions. </a:t>
            </a:r>
          </a:p>
          <a:p>
            <a:pPr lvl="1"/>
            <a:r>
              <a:rPr lang="en-US" sz="2400" dirty="0"/>
              <a:t>Replace personal possessions with standard-issue items. </a:t>
            </a:r>
          </a:p>
          <a:p>
            <a:pPr lvl="1"/>
            <a:r>
              <a:rPr lang="en-US" sz="2400" dirty="0"/>
              <a:t>Promotes sameness among the residents.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The use of serial numbers to identify people and the loss or privacy. </a:t>
            </a:r>
          </a:p>
        </p:txBody>
      </p:sp>
    </p:spTree>
    <p:extLst>
      <p:ext uri="{BB962C8B-B14F-4D97-AF65-F5344CB8AC3E}">
        <p14:creationId xmlns:p14="http://schemas.microsoft.com/office/powerpoint/2010/main" val="3647428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50DA7-8CFB-4D86-A9CD-9A0252F5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resocialization begin?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0A953-9CF3-4EAF-9F22-DB89B5F3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Once the self-concept has been broken down, resocialization- the process in which people adopt new norms, values, attitudes, and behaviors can begin. </a:t>
            </a:r>
          </a:p>
        </p:txBody>
      </p:sp>
    </p:spTree>
    <p:extLst>
      <p:ext uri="{BB962C8B-B14F-4D97-AF65-F5344CB8AC3E}">
        <p14:creationId xmlns:p14="http://schemas.microsoft.com/office/powerpoint/2010/main" val="402272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E7472-B378-4B1F-BEC2-A19FEF3E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FEA27-2687-4829-B17F-BB9DD0935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Rewards and punishments, attempt to give residents new self concepts. </a:t>
            </a:r>
          </a:p>
          <a:p>
            <a:endParaRPr lang="en-US" sz="2400" dirty="0"/>
          </a:p>
          <a:p>
            <a:r>
              <a:rPr lang="en-US" sz="2400" dirty="0"/>
              <a:t>Rewards can include food, special responsibilities, or periods of privacy. </a:t>
            </a:r>
          </a:p>
          <a:p>
            <a:endParaRPr lang="en-US" sz="2400" dirty="0"/>
          </a:p>
          <a:p>
            <a:r>
              <a:rPr lang="en-US" sz="2400" dirty="0"/>
              <a:t>Punishments for </a:t>
            </a:r>
            <a:r>
              <a:rPr lang="en-US" sz="2400" dirty="0" err="1"/>
              <a:t>noncorformity</a:t>
            </a:r>
            <a:r>
              <a:rPr lang="en-US" sz="2400" dirty="0"/>
              <a:t> involve shaming, loss of special privileges, physical punishment, and physical isolation. </a:t>
            </a:r>
          </a:p>
        </p:txBody>
      </p:sp>
    </p:spTree>
    <p:extLst>
      <p:ext uri="{BB962C8B-B14F-4D97-AF65-F5344CB8AC3E}">
        <p14:creationId xmlns:p14="http://schemas.microsoft.com/office/powerpoint/2010/main" val="10242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43AA8-A754-4BBB-902D-53615A46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Anticipatory Socialization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7408-2F6E-4A5A-AE37-D82369B82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process of preparing (in advance) for new norms, values, attitudes, and behaviors. </a:t>
            </a:r>
          </a:p>
          <a:p>
            <a:endParaRPr lang="en-US" sz="2800" dirty="0"/>
          </a:p>
          <a:p>
            <a:r>
              <a:rPr lang="en-US" sz="2800" dirty="0"/>
              <a:t>It does not generally occur in prisons or mental hospitals because it involves </a:t>
            </a:r>
            <a:r>
              <a:rPr lang="en-US" sz="2800" i="1" dirty="0"/>
              <a:t>voluntary change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5004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71A9D-EE20-40B6-9743-A9760205D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79FEC-B0C7-4C79-92D4-1781E3DD6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Anticipatory socialization may occur in people who are moving from one stage in their lives to another. 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Teens become their new reference group- the group they use to evaluate themselves and from which they acquire attitudes, values, beliefs, and norms. </a:t>
            </a:r>
          </a:p>
        </p:txBody>
      </p:sp>
    </p:spTree>
    <p:extLst>
      <p:ext uri="{BB962C8B-B14F-4D97-AF65-F5344CB8AC3E}">
        <p14:creationId xmlns:p14="http://schemas.microsoft.com/office/powerpoint/2010/main" val="1867208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5863</TotalTime>
  <Words>297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Sociology  Chapter 4 Section 4: Processes of Socialization </vt:lpstr>
      <vt:lpstr>Desocialization and Resocialization </vt:lpstr>
      <vt:lpstr>How does desocialization prepare people for new learning? </vt:lpstr>
      <vt:lpstr>PowerPoint Presentation</vt:lpstr>
      <vt:lpstr>PowerPoint Presentation</vt:lpstr>
      <vt:lpstr>How does resocialization begin? </vt:lpstr>
      <vt:lpstr>PowerPoint Presentation</vt:lpstr>
      <vt:lpstr>Anticipatory Socialization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Sociology  Chapter 4 Section 4: Processes of Socilaization </dc:title>
  <dc:creator>Tyler Moudry</dc:creator>
  <cp:lastModifiedBy>Tyler Moudry</cp:lastModifiedBy>
  <cp:revision>6</cp:revision>
  <dcterms:created xsi:type="dcterms:W3CDTF">2018-12-06T12:19:28Z</dcterms:created>
  <dcterms:modified xsi:type="dcterms:W3CDTF">2018-12-10T14:02:29Z</dcterms:modified>
</cp:coreProperties>
</file>