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B2127-9065-44CC-80E4-75593753F6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Sociology </a:t>
            </a:r>
            <a:br>
              <a:rPr lang="en-US" dirty="0"/>
            </a:br>
            <a:r>
              <a:rPr lang="en-US" dirty="0"/>
              <a:t>Chapter 4 Socialization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D69390-1EDB-4B69-8AB7-4A5C12805F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1: The Importance of socialization </a:t>
            </a:r>
          </a:p>
        </p:txBody>
      </p:sp>
    </p:spTree>
    <p:extLst>
      <p:ext uri="{BB962C8B-B14F-4D97-AF65-F5344CB8AC3E}">
        <p14:creationId xmlns:p14="http://schemas.microsoft.com/office/powerpoint/2010/main" val="133429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74607-8941-4A25-B8C6-196089CAE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C74A8-19D7-4C44-AD38-B245B3938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Nearly all the human social behavior we consider natural and normal is learned. </a:t>
            </a:r>
          </a:p>
        </p:txBody>
      </p:sp>
    </p:spTree>
    <p:extLst>
      <p:ext uri="{BB962C8B-B14F-4D97-AF65-F5344CB8AC3E}">
        <p14:creationId xmlns:p14="http://schemas.microsoft.com/office/powerpoint/2010/main" val="3363842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AAAD2-30AA-4796-9BA3-C0B7BB62F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95927-E994-4E71-8150-3448D6C7C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Socialization</a:t>
            </a:r>
          </a:p>
          <a:p>
            <a:pPr lvl="1"/>
            <a:r>
              <a:rPr lang="en-US" sz="2400" dirty="0"/>
              <a:t>The cultural process of learning to participate in group life.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The most important learning occurs early in life. </a:t>
            </a:r>
          </a:p>
          <a:p>
            <a:pPr lvl="1"/>
            <a:r>
              <a:rPr lang="en-US" sz="2400" dirty="0"/>
              <a:t>Without socialization, a human infant cannot develop the set of attitudes, beliefs, values, and behaviors associated with being an individual. </a:t>
            </a:r>
          </a:p>
        </p:txBody>
      </p:sp>
    </p:spTree>
    <p:extLst>
      <p:ext uri="{BB962C8B-B14F-4D97-AF65-F5344CB8AC3E}">
        <p14:creationId xmlns:p14="http://schemas.microsoft.com/office/powerpoint/2010/main" val="1365619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72C12-8CCA-40C3-913F-A3135DFCD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monkeys react to social isolation?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63590-30E7-42D0-A944-6465FF471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Harry Harlow (Psychologist) </a:t>
            </a:r>
          </a:p>
          <a:p>
            <a:pPr lvl="1"/>
            <a:r>
              <a:rPr lang="en-US" sz="2400" dirty="0"/>
              <a:t>Devised a famous experiment that showed the negative effects of social isolation on rhesus monkeys.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Determined closeness and comfort were more important to these monkeys than food.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Infant monkey raised in isolation became distressed, apathetic (no interest), withdrawn, and hostile adult animals. </a:t>
            </a:r>
          </a:p>
        </p:txBody>
      </p:sp>
    </p:spTree>
    <p:extLst>
      <p:ext uri="{BB962C8B-B14F-4D97-AF65-F5344CB8AC3E}">
        <p14:creationId xmlns:p14="http://schemas.microsoft.com/office/powerpoint/2010/main" val="1732865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C13B6-76D9-4CF3-A09E-F92803E34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generalize from monkeys to humans?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33B7C-267C-4305-A2CE-B272D97D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Many experts on human development believe that for human infants, emotional needs for affection, intimacy, and warmth are as important as physiological needs for food, water, and protection. </a:t>
            </a:r>
          </a:p>
        </p:txBody>
      </p:sp>
    </p:spTree>
    <p:extLst>
      <p:ext uri="{BB962C8B-B14F-4D97-AF65-F5344CB8AC3E}">
        <p14:creationId xmlns:p14="http://schemas.microsoft.com/office/powerpoint/2010/main" val="3283518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E7394-8680-4FAF-B054-741532D9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Studies on Isolated Children: Anna and Isabelle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7DBD6-546F-4D92-8A14-EB4808517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Anna was kept in a small room. </a:t>
            </a:r>
          </a:p>
          <a:p>
            <a:r>
              <a:rPr lang="en-US" dirty="0"/>
              <a:t>For five years Anna only received milk to drink.</a:t>
            </a:r>
          </a:p>
          <a:p>
            <a:r>
              <a:rPr lang="en-US" dirty="0"/>
              <a:t>At the time of her discovery, she was malnourished. </a:t>
            </a:r>
          </a:p>
          <a:p>
            <a:r>
              <a:rPr lang="en-US" dirty="0"/>
              <a:t>She could not walk or talk</a:t>
            </a:r>
          </a:p>
          <a:p>
            <a:r>
              <a:rPr lang="en-US" dirty="0"/>
              <a:t>Showed few signs of intelligence. </a:t>
            </a:r>
          </a:p>
          <a:p>
            <a:endParaRPr lang="en-US" dirty="0"/>
          </a:p>
          <a:p>
            <a:r>
              <a:rPr lang="en-US" dirty="0"/>
              <a:t>At the age of seven, her mental age was only nineteen months. </a:t>
            </a:r>
          </a:p>
          <a:p>
            <a:r>
              <a:rPr lang="en-US" dirty="0"/>
              <a:t>Social maturity was that of a two year old. </a:t>
            </a:r>
          </a:p>
          <a:p>
            <a:r>
              <a:rPr lang="en-US" dirty="0"/>
              <a:t>Acquired the speech level of a two year old. </a:t>
            </a:r>
          </a:p>
          <a:p>
            <a:r>
              <a:rPr lang="en-US" dirty="0"/>
              <a:t>She died at age ten. </a:t>
            </a:r>
          </a:p>
        </p:txBody>
      </p:sp>
    </p:spTree>
    <p:extLst>
      <p:ext uri="{BB962C8B-B14F-4D97-AF65-F5344CB8AC3E}">
        <p14:creationId xmlns:p14="http://schemas.microsoft.com/office/powerpoint/2010/main" val="994197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70AFE-E5A9-40B3-AB7B-14BA8277E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Isabelle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B4D20-D0F3-4D5D-B219-4A04192A3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Hidden away because her mother was unmarried. </a:t>
            </a:r>
          </a:p>
          <a:p>
            <a:r>
              <a:rPr lang="en-US" sz="2400" dirty="0"/>
              <a:t>Mother stayed in a dark room with her daughter for six and a half years. </a:t>
            </a:r>
          </a:p>
          <a:p>
            <a:r>
              <a:rPr lang="en-US" sz="2400" dirty="0"/>
              <a:t>By the time she was eight and a half years old, she was on the same educational path as children her own age. </a:t>
            </a:r>
          </a:p>
          <a:p>
            <a:r>
              <a:rPr lang="en-US" sz="2400" dirty="0"/>
              <a:t>Isabelle benefited from intensive instruction. </a:t>
            </a:r>
          </a:p>
          <a:p>
            <a:r>
              <a:rPr lang="en-US" sz="2400" dirty="0"/>
              <a:t>She was confined with her mother for company and comforting. </a:t>
            </a:r>
          </a:p>
        </p:txBody>
      </p:sp>
    </p:spTree>
    <p:extLst>
      <p:ext uri="{BB962C8B-B14F-4D97-AF65-F5344CB8AC3E}">
        <p14:creationId xmlns:p14="http://schemas.microsoft.com/office/powerpoint/2010/main" val="2042057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D69B0-60FB-4A25-9433-8AEF7D8D9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learn from these case studies?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EF015-ACD9-4E43-AEB5-67B843EFE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personal and social development associated with being human is acquired through intensive and prolonged social contact with others. </a:t>
            </a:r>
          </a:p>
        </p:txBody>
      </p:sp>
    </p:spTree>
    <p:extLst>
      <p:ext uri="{BB962C8B-B14F-4D97-AF65-F5344CB8AC3E}">
        <p14:creationId xmlns:p14="http://schemas.microsoft.com/office/powerpoint/2010/main" val="4150305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</TotalTime>
  <Words>358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Sociology  Chapter 4 Socialization </vt:lpstr>
      <vt:lpstr>PowerPoint Presentation</vt:lpstr>
      <vt:lpstr>PowerPoint Presentation</vt:lpstr>
      <vt:lpstr>How do monkeys react to social isolation? </vt:lpstr>
      <vt:lpstr>Can we generalize from monkeys to humans? </vt:lpstr>
      <vt:lpstr>Case Studies on Isolated Children: Anna and Isabelle </vt:lpstr>
      <vt:lpstr>Isabelle </vt:lpstr>
      <vt:lpstr>What can we learn from these case studies?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 Chapter 4 Socialization </dc:title>
  <dc:creator>Tyler Moudry</dc:creator>
  <cp:lastModifiedBy>Tyler Moudry</cp:lastModifiedBy>
  <cp:revision>3</cp:revision>
  <dcterms:created xsi:type="dcterms:W3CDTF">2018-11-27T09:25:18Z</dcterms:created>
  <dcterms:modified xsi:type="dcterms:W3CDTF">2018-11-27T09:44:18Z</dcterms:modified>
</cp:coreProperties>
</file>