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77" r:id="rId9"/>
    <p:sldId id="266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3089D-6E8D-4230-998D-55856F924B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Sociology </a:t>
            </a:r>
            <a:br>
              <a:rPr lang="en-US" dirty="0"/>
            </a:br>
            <a:r>
              <a:rPr lang="en-US" dirty="0"/>
              <a:t>Chapter 3 Section 2: </a:t>
            </a:r>
            <a:br>
              <a:rPr lang="en-US" dirty="0"/>
            </a:br>
            <a:r>
              <a:rPr lang="en-US" dirty="0"/>
              <a:t>Language and Culture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6CD789-2CCD-43DA-8738-E18315A8EE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04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12FB-5EE7-4181-BC68-850E77B0B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vocabulary tell you about a culture?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76536-1E13-4AF1-9F6B-97C7FE46C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When something is important to a society, its language will have many words to describe it. </a:t>
            </a:r>
          </a:p>
        </p:txBody>
      </p:sp>
    </p:spTree>
    <p:extLst>
      <p:ext uri="{BB962C8B-B14F-4D97-AF65-F5344CB8AC3E}">
        <p14:creationId xmlns:p14="http://schemas.microsoft.com/office/powerpoint/2010/main" val="238300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CCA62-075E-4BD4-B1FC-6087B2BC9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1794D-4AB2-49CD-B10C-699901BA5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Time is very important in American culture. </a:t>
            </a:r>
          </a:p>
          <a:p>
            <a:pPr lvl="1"/>
            <a:r>
              <a:rPr lang="en-US" sz="2800" b="1" i="1" dirty="0"/>
              <a:t>Nanosecond (one billionth of one second), millisecond (one tenth of a second), moment (120 seconds), minute (sixty seconds), hour (sixty minutes)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32309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02388-06E5-4694-8C9D-45A8F235F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B2160-C0A3-4022-8649-DFE75C766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When Christian missionaries first went to Asia, the Chinses language contained no word for sin. </a:t>
            </a:r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6EBFF5-3C43-44F3-B430-970A7A43D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379" y="4278725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3541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7206D-287E-403C-AB64-BF7C66A51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the hypothesis of linguistic relativity mean we are prisoners of our language?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CEEB9-2ADB-4343-BD41-9626AAAF9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We are not forever trapped by our own language.</a:t>
            </a:r>
          </a:p>
          <a:p>
            <a:pPr marL="0" indent="0">
              <a:buNone/>
            </a:pPr>
            <a:r>
              <a:rPr lang="en-US" sz="3200" dirty="0"/>
              <a:t> </a:t>
            </a:r>
          </a:p>
          <a:p>
            <a:r>
              <a:rPr lang="en-US" sz="3200" dirty="0"/>
              <a:t>Exposure to another language or to new words can alter a person’s perception of the world. </a:t>
            </a:r>
          </a:p>
        </p:txBody>
      </p:sp>
    </p:spTree>
    <p:extLst>
      <p:ext uri="{BB962C8B-B14F-4D97-AF65-F5344CB8AC3E}">
        <p14:creationId xmlns:p14="http://schemas.microsoft.com/office/powerpoint/2010/main" val="3510311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3EB70-335F-418E-997E-65612A07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D5E11-4786-42E8-AD0A-777B02862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Most people do confine themselves to the language and vocabulary they learned from birth. </a:t>
            </a:r>
          </a:p>
        </p:txBody>
      </p:sp>
    </p:spTree>
    <p:extLst>
      <p:ext uri="{BB962C8B-B14F-4D97-AF65-F5344CB8AC3E}">
        <p14:creationId xmlns:p14="http://schemas.microsoft.com/office/powerpoint/2010/main" val="2456371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AFD4B-ECC8-447E-AAE6-62BDF65CF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D582C-91CC-4088-8FEA-AB8B062C8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If culture is to be transmitted, it must be learned anew by each generation. </a:t>
            </a:r>
          </a:p>
        </p:txBody>
      </p:sp>
    </p:spTree>
    <p:extLst>
      <p:ext uri="{BB962C8B-B14F-4D97-AF65-F5344CB8AC3E}">
        <p14:creationId xmlns:p14="http://schemas.microsoft.com/office/powerpoint/2010/main" val="404505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FE1BA-124D-4C17-92D0-24D1A25A4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symbols?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76814-FD8D-4D2E-89CA-9AEA53E5C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8"/>
            <a:ext cx="10554574" cy="1562904"/>
          </a:xfrm>
        </p:spPr>
        <p:txBody>
          <a:bodyPr>
            <a:normAutofit/>
          </a:bodyPr>
          <a:lstStyle/>
          <a:p>
            <a:r>
              <a:rPr lang="en-US" sz="2800" dirty="0"/>
              <a:t>In Lewis Carroll’s </a:t>
            </a:r>
            <a:r>
              <a:rPr lang="en-US" sz="2800" i="1" dirty="0"/>
              <a:t>Through the Looking Glass, </a:t>
            </a:r>
            <a:r>
              <a:rPr lang="en-US" sz="2800" dirty="0"/>
              <a:t>Humpty Dumpty says to Alice, “When I use a word, it means just what I choose it to mean – neither more nor less.”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3C7AE4-40F0-45DF-9BD5-EF7A0D27F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35" y="3843373"/>
            <a:ext cx="5486400" cy="2608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8970EF-341B-42FB-AD39-0144611D0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417" y="3897908"/>
            <a:ext cx="3749040" cy="249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20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3956-7514-4F3B-AC27-D1768CEBD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5C460-BD0B-4FD4-B9CB-EA0F4BF31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8"/>
            <a:ext cx="10554574" cy="1307722"/>
          </a:xfrm>
        </p:spPr>
        <p:txBody>
          <a:bodyPr>
            <a:normAutofit fontScale="77500" lnSpcReduction="20000"/>
          </a:bodyPr>
          <a:lstStyle/>
          <a:p>
            <a:endParaRPr lang="en-US" sz="3600" b="1" i="1" dirty="0"/>
          </a:p>
          <a:p>
            <a:r>
              <a:rPr lang="en-US" sz="3600" b="1" i="1" dirty="0"/>
              <a:t>Symbols</a:t>
            </a:r>
            <a:r>
              <a:rPr lang="en-US" sz="3600" dirty="0"/>
              <a:t>- things that stand for or represent something else. </a:t>
            </a:r>
          </a:p>
          <a:p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8D0D6A-E003-41EC-B11D-6ED6310BB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719" y="3307861"/>
            <a:ext cx="2194560" cy="328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38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871EE-9BAC-437A-9114-97374160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575CB2-4130-430A-BFCB-0C9FC0530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7159" y="2257223"/>
            <a:ext cx="4297680" cy="429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0143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F94B-88FF-418E-8690-F5845C28C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language and culture related?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2885F-41A7-4A75-B7B5-B9E8FBA59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Language</a:t>
            </a:r>
          </a:p>
          <a:p>
            <a:pPr lvl="1"/>
            <a:r>
              <a:rPr lang="en-US" sz="3200" dirty="0"/>
              <a:t>Frees humans </a:t>
            </a:r>
          </a:p>
          <a:p>
            <a:pPr lvl="1"/>
            <a:r>
              <a:rPr lang="en-US" sz="3200" dirty="0"/>
              <a:t>Create culture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399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434A2-4B38-40AC-A4BE-589D6F0B2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Wright Brothers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CC065-515B-45A3-AA35-AA20F31CC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1509741"/>
          </a:xfrm>
        </p:spPr>
        <p:txBody>
          <a:bodyPr>
            <a:normAutofit/>
          </a:bodyPr>
          <a:lstStyle/>
          <a:p>
            <a:r>
              <a:rPr lang="en-US" sz="3600" dirty="0"/>
              <a:t>Built their airplane according to principles of flight already existing in American culture.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C4F661-6D8E-45AE-AA94-72933DC7B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1093" y="3584056"/>
            <a:ext cx="5527040" cy="310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4362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1901A-0716-48A5-BC7E-05375AAD2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73510-CEAC-4833-BFAA-FD2D700BC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Think about one object…</a:t>
            </a:r>
          </a:p>
        </p:txBody>
      </p:sp>
    </p:spTree>
    <p:extLst>
      <p:ext uri="{BB962C8B-B14F-4D97-AF65-F5344CB8AC3E}">
        <p14:creationId xmlns:p14="http://schemas.microsoft.com/office/powerpoint/2010/main" val="694456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52FC0-4AF9-4982-A72D-B90C3E7D6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Sapir-Whorf Hypothesis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B07F9-FB33-405C-B2A1-21764B638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Edward Sapir / Benjamin Whorf 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2800" dirty="0"/>
              <a:t>Language is our guide to reality. </a:t>
            </a:r>
          </a:p>
          <a:p>
            <a:endParaRPr lang="en-US" sz="2800" dirty="0"/>
          </a:p>
          <a:p>
            <a:r>
              <a:rPr lang="en-US" sz="2800" dirty="0"/>
              <a:t>Our idea of reality depends largely upon language. </a:t>
            </a:r>
          </a:p>
        </p:txBody>
      </p:sp>
    </p:spTree>
    <p:extLst>
      <p:ext uri="{BB962C8B-B14F-4D97-AF65-F5344CB8AC3E}">
        <p14:creationId xmlns:p14="http://schemas.microsoft.com/office/powerpoint/2010/main" val="782382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3008</TotalTime>
  <Words>265</Words>
  <Application>Microsoft Office PowerPoint</Application>
  <PresentationFormat>Widescreen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Century Gothic</vt:lpstr>
      <vt:lpstr>Wingdings 2</vt:lpstr>
      <vt:lpstr>Quotable</vt:lpstr>
      <vt:lpstr>Sociology  Chapter 3 Section 2:  Language and Culture </vt:lpstr>
      <vt:lpstr>PowerPoint Presentation</vt:lpstr>
      <vt:lpstr>What are symbols? </vt:lpstr>
      <vt:lpstr>PowerPoint Presentation</vt:lpstr>
      <vt:lpstr>PowerPoint Presentation</vt:lpstr>
      <vt:lpstr>How are language and culture related? </vt:lpstr>
      <vt:lpstr>The Wright Brothers </vt:lpstr>
      <vt:lpstr>PowerPoint Presentation</vt:lpstr>
      <vt:lpstr>The Sapir-Whorf Hypothesis </vt:lpstr>
      <vt:lpstr>What can vocabulary tell you about a culture? </vt:lpstr>
      <vt:lpstr>PowerPoint Presentation</vt:lpstr>
      <vt:lpstr>PowerPoint Presentation</vt:lpstr>
      <vt:lpstr>Does the hypothesis of linguistic relativity mean we are prisoners of our language?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Sociology  Chapter 3 Section 2:  Language and Culture </dc:title>
  <dc:creator>Tyler Moudry</dc:creator>
  <cp:lastModifiedBy>Tyler Moudry</cp:lastModifiedBy>
  <cp:revision>9</cp:revision>
  <dcterms:created xsi:type="dcterms:W3CDTF">2018-10-18T18:55:14Z</dcterms:created>
  <dcterms:modified xsi:type="dcterms:W3CDTF">2018-10-24T12:48:35Z</dcterms:modified>
</cp:coreProperties>
</file>