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DA30-1D73-4C11-905F-3BA643FE9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Sociology </a:t>
            </a:r>
            <a:br>
              <a:rPr lang="en-US" dirty="0"/>
            </a:br>
            <a:r>
              <a:rPr lang="en-US" dirty="0"/>
              <a:t>Chapter 3 Culture </a:t>
            </a:r>
            <a:br>
              <a:rPr lang="en-US" dirty="0"/>
            </a:br>
            <a:r>
              <a:rPr lang="en-US" dirty="0"/>
              <a:t>Section 1- The Basis of Culture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3FEC4-92F7-49AF-9DA8-17741E42A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2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EF2-19D1-4C2A-8629-6265CC40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28A21-E468-40E5-9D56-C62BAC2B9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Mothering instinct</a:t>
            </a:r>
          </a:p>
          <a:p>
            <a:pPr lvl="1"/>
            <a:r>
              <a:rPr lang="en-US" sz="4000" dirty="0"/>
              <a:t>All women would want children </a:t>
            </a:r>
          </a:p>
        </p:txBody>
      </p:sp>
    </p:spTree>
    <p:extLst>
      <p:ext uri="{BB962C8B-B14F-4D97-AF65-F5344CB8AC3E}">
        <p14:creationId xmlns:p14="http://schemas.microsoft.com/office/powerpoint/2010/main" val="75420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62C4-8A2B-4E67-A575-C8EAC7CD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6268-D91A-4389-BF97-BCB7137CE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Humans rely on the culture they have created for their basic needs. </a:t>
            </a:r>
          </a:p>
        </p:txBody>
      </p:sp>
    </p:spTree>
    <p:extLst>
      <p:ext uri="{BB962C8B-B14F-4D97-AF65-F5344CB8AC3E}">
        <p14:creationId xmlns:p14="http://schemas.microsoft.com/office/powerpoint/2010/main" val="280931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20A2-D0E7-497D-A19D-C6B242EA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heredity affect behavior?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017A-584D-44AF-A660-560E88ED7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Genetic inheritance also plays a role on human behavior.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C19D2-F34D-4E40-B4D4-3AA09E84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651" y="4353412"/>
            <a:ext cx="3657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1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0C13-87F7-4D5B-8254-25B6B621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F3BA-1352-471F-B930-37F4AE834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/>
              <a:t>Nature versus Nurture </a:t>
            </a:r>
          </a:p>
          <a:p>
            <a:r>
              <a:rPr lang="en-US" sz="3200" dirty="0"/>
              <a:t>Using studies of identical twins, researchers have determined that about half of your personality traits are determined by your genetic makeup and about half by environmental factors. </a:t>
            </a:r>
          </a:p>
        </p:txBody>
      </p:sp>
    </p:spTree>
    <p:extLst>
      <p:ext uri="{BB962C8B-B14F-4D97-AF65-F5344CB8AC3E}">
        <p14:creationId xmlns:p14="http://schemas.microsoft.com/office/powerpoint/2010/main" val="279795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E890-6A74-4780-BDA3-AC485893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4F77-F209-4AE1-9BEB-1A1D6DB1F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Reflexes </a:t>
            </a:r>
          </a:p>
          <a:p>
            <a:pPr lvl="1"/>
            <a:r>
              <a:rPr lang="en-US" sz="3200" dirty="0"/>
              <a:t>Simple, biologically inherited, automatic reactions to physical stimuli. </a:t>
            </a:r>
          </a:p>
        </p:txBody>
      </p:sp>
    </p:spTree>
    <p:extLst>
      <p:ext uri="{BB962C8B-B14F-4D97-AF65-F5344CB8AC3E}">
        <p14:creationId xmlns:p14="http://schemas.microsoft.com/office/powerpoint/2010/main" val="186775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DAC8-33F6-44F9-9113-BF72B23E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42C47-8C57-47C1-9F9C-8A5B750BF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also have biologically inherited </a:t>
            </a:r>
            <a:r>
              <a:rPr lang="en-US" sz="3200" b="1" dirty="0"/>
              <a:t>drives</a:t>
            </a:r>
            <a:r>
              <a:rPr lang="en-US" sz="3200" dirty="0"/>
              <a:t>, or impulses, to reduce discomfort. </a:t>
            </a:r>
          </a:p>
          <a:p>
            <a:r>
              <a:rPr lang="en-US" sz="3200" dirty="0"/>
              <a:t>We want to eat, drink, sleep, and associate with others. </a:t>
            </a:r>
          </a:p>
        </p:txBody>
      </p:sp>
    </p:spTree>
    <p:extLst>
      <p:ext uri="{BB962C8B-B14F-4D97-AF65-F5344CB8AC3E}">
        <p14:creationId xmlns:p14="http://schemas.microsoft.com/office/powerpoint/2010/main" val="31346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3933-E1DE-4839-94E2-326C3C9D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Sociobiology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974E-1435-40EF-8AD9-E2A764A8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study of the biological basis of human behavior. </a:t>
            </a:r>
          </a:p>
          <a:p>
            <a:r>
              <a:rPr lang="en-US" sz="3600" dirty="0"/>
              <a:t>It combines Darwin’s theory of natural selection with modern genetics. </a:t>
            </a:r>
          </a:p>
        </p:txBody>
      </p:sp>
    </p:spTree>
    <p:extLst>
      <p:ext uri="{BB962C8B-B14F-4D97-AF65-F5344CB8AC3E}">
        <p14:creationId xmlns:p14="http://schemas.microsoft.com/office/powerpoint/2010/main" val="164979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CDBD-16EB-4098-8C4C-A6502F15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</a:t>
            </a:r>
            <a:r>
              <a:rPr lang="en-US" dirty="0" err="1"/>
              <a:t>sociobiologists</a:t>
            </a:r>
            <a:r>
              <a:rPr lang="en-US" dirty="0"/>
              <a:t> view human behavior?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FF51-2016-4FA8-971D-1BA3D50A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According to Darwin’s theory of evolution, organisms evolve through natural selection.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1E50E-369F-4E32-A535-BB39701A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9" y="4684310"/>
            <a:ext cx="4572000" cy="217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941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2043-0E37-469B-9C7B-AFE70AEC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EF512-45F0-47A8-B4A5-D6BB22D50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Sociobiologists</a:t>
            </a:r>
            <a:r>
              <a:rPr lang="en-US" sz="3600" dirty="0"/>
              <a:t> assume that the behaviors that best help people are biologically based and transmitted in the genetic code.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255D3-194B-4CB4-BE6D-775BE37CB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242" y="0"/>
            <a:ext cx="427808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222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57D8-60C0-41C8-A866-2039AB3F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80B8-DE7F-4B65-821D-40E72C833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Many non-human animals, claim </a:t>
            </a:r>
            <a:r>
              <a:rPr lang="en-US" sz="3200" dirty="0" err="1"/>
              <a:t>sociobiolgists</a:t>
            </a:r>
            <a:r>
              <a:rPr lang="en-US" sz="3200" dirty="0"/>
              <a:t>, show intelligence of a kind formerly thought to be unique to humans. </a:t>
            </a:r>
          </a:p>
        </p:txBody>
      </p:sp>
    </p:spTree>
    <p:extLst>
      <p:ext uri="{BB962C8B-B14F-4D97-AF65-F5344CB8AC3E}">
        <p14:creationId xmlns:p14="http://schemas.microsoft.com/office/powerpoint/2010/main" val="241226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BC28-03EE-47C7-8172-A7B0F2DA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and Society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7717-4D1D-43AE-AEE1-3F46CA39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Culture </a:t>
            </a:r>
          </a:p>
          <a:p>
            <a:r>
              <a:rPr lang="en-US" sz="3600" dirty="0"/>
              <a:t> knowledge, language, values, customs, and physical objects that are passed from generation to generation among members of a group. </a:t>
            </a:r>
          </a:p>
        </p:txBody>
      </p:sp>
    </p:spTree>
    <p:extLst>
      <p:ext uri="{BB962C8B-B14F-4D97-AF65-F5344CB8AC3E}">
        <p14:creationId xmlns:p14="http://schemas.microsoft.com/office/powerpoint/2010/main" val="1977147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502E-9972-4604-B8E3-2399B45C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criticisms of sociobiology?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4EAC6-3872-4D7C-8D47-C5627B646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importance placed on genetics could be used as a justification to label specific races as superior or inferior. </a:t>
            </a:r>
          </a:p>
        </p:txBody>
      </p:sp>
    </p:spTree>
    <p:extLst>
      <p:ext uri="{BB962C8B-B14F-4D97-AF65-F5344CB8AC3E}">
        <p14:creationId xmlns:p14="http://schemas.microsoft.com/office/powerpoint/2010/main" val="4099948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2F0B-4BDB-4E94-942F-C8F865F3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46647-C42A-4B4F-BA42-137250F6B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Critics also point out that there is too much variation in societies around the world for human behavior to be explained on strictly biological grounds. </a:t>
            </a:r>
          </a:p>
        </p:txBody>
      </p:sp>
    </p:spTree>
    <p:extLst>
      <p:ext uri="{BB962C8B-B14F-4D97-AF65-F5344CB8AC3E}">
        <p14:creationId xmlns:p14="http://schemas.microsoft.com/office/powerpoint/2010/main" val="124021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E087-0611-4F9B-A8BD-1841814E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middle ground?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4DB5-9F8C-4014-A9BB-8069A7BF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Genes work with culture in a complex way to shape and limit human nature and social life. </a:t>
            </a:r>
          </a:p>
        </p:txBody>
      </p:sp>
    </p:spTree>
    <p:extLst>
      <p:ext uri="{BB962C8B-B14F-4D97-AF65-F5344CB8AC3E}">
        <p14:creationId xmlns:p14="http://schemas.microsoft.com/office/powerpoint/2010/main" val="221389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A81B-1CD8-413C-8115-A2A9BA74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233DA-937E-428B-9327-A39B51EB2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Material Side </a:t>
            </a:r>
          </a:p>
          <a:p>
            <a:pPr lvl="1"/>
            <a:r>
              <a:rPr lang="en-US" sz="3200" dirty="0"/>
              <a:t>Physical objects </a:t>
            </a:r>
          </a:p>
          <a:p>
            <a:pPr lvl="2"/>
            <a:r>
              <a:rPr lang="en-US" sz="3200" dirty="0"/>
              <a:t>Skyscrapers, fast-food restaurants, cell phones, and cars.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8A333-CFDD-49B7-938E-B83B1FAC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80" y="245229"/>
            <a:ext cx="4846320" cy="363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73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E607-C7CF-48C8-A4C4-ACBE87DA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0996-E021-4BCE-9EC9-01E816B79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Nonmaterial Side </a:t>
            </a:r>
          </a:p>
          <a:p>
            <a:pPr lvl="1"/>
            <a:r>
              <a:rPr lang="en-US" sz="3600" dirty="0"/>
              <a:t>Beliefs, rules, customs, family systems, and a capitalist economy.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3C344-5E2A-4F8F-8BE9-AD15EA819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138" y="447188"/>
            <a:ext cx="4020203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94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A538-00BD-4DAA-829B-8D658035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D2B0-1AB4-4973-B6E6-486138F2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Culture and society cannot exist without the other, but they are not identical.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204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2DCB-2D0C-4FA5-8729-F38BC930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C3CD-00AE-4326-80A4-B367B0E0D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Society</a:t>
            </a:r>
            <a:r>
              <a:rPr lang="en-US" sz="3600" dirty="0"/>
              <a:t>- a group of people who live in a defined territory and participate in a common culture.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7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C42E-F00D-43A2-8E73-0834888E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4F467-2636-42B5-95FA-9AF85E46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Human behavior is based on culture. </a:t>
            </a:r>
          </a:p>
          <a:p>
            <a:r>
              <a:rPr lang="en-US" sz="3600" dirty="0"/>
              <a:t>Human cultural behavior must be learned. </a:t>
            </a:r>
          </a:p>
        </p:txBody>
      </p:sp>
    </p:spTree>
    <p:extLst>
      <p:ext uri="{BB962C8B-B14F-4D97-AF65-F5344CB8AC3E}">
        <p14:creationId xmlns:p14="http://schemas.microsoft.com/office/powerpoint/2010/main" val="124074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0FC8-8358-466F-994B-AD45A3D3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Culture and Heredity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12DEB-CC40-4056-B9BE-19D3DC935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Instincts</a:t>
            </a:r>
            <a:r>
              <a:rPr lang="en-US" sz="4000" dirty="0"/>
              <a:t> – genetically inherited patterns of behavior. </a:t>
            </a:r>
          </a:p>
        </p:txBody>
      </p:sp>
    </p:spTree>
    <p:extLst>
      <p:ext uri="{BB962C8B-B14F-4D97-AF65-F5344CB8AC3E}">
        <p14:creationId xmlns:p14="http://schemas.microsoft.com/office/powerpoint/2010/main" val="366791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8539-99FF-4528-BE0C-275CB0E6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culture more important than instinct in determining human behavior?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FB501-CE8B-481D-8EE4-FEF3CA3B6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humans were controlled by instinct, we would all behave in the same way. </a:t>
            </a:r>
          </a:p>
        </p:txBody>
      </p:sp>
    </p:spTree>
    <p:extLst>
      <p:ext uri="{BB962C8B-B14F-4D97-AF65-F5344CB8AC3E}">
        <p14:creationId xmlns:p14="http://schemas.microsoft.com/office/powerpoint/2010/main" val="728706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1498</TotalTime>
  <Words>413</Words>
  <Application>Microsoft Office PowerPoint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Wingdings 2</vt:lpstr>
      <vt:lpstr>Quotable</vt:lpstr>
      <vt:lpstr>Sociology  Chapter 3 Culture  Section 1- The Basis of Culture </vt:lpstr>
      <vt:lpstr>Culture and Society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Culture and Heredity </vt:lpstr>
      <vt:lpstr>Why is culture more important than instinct in determining human behavior? </vt:lpstr>
      <vt:lpstr>PowerPoint Presentation</vt:lpstr>
      <vt:lpstr>PowerPoint Presentation</vt:lpstr>
      <vt:lpstr>How does heredity affect behavior? </vt:lpstr>
      <vt:lpstr>PowerPoint Presentation</vt:lpstr>
      <vt:lpstr>PowerPoint Presentation</vt:lpstr>
      <vt:lpstr>PowerPoint Presentation</vt:lpstr>
      <vt:lpstr>Sociobiology </vt:lpstr>
      <vt:lpstr>How do sociobiologists view human behavior? </vt:lpstr>
      <vt:lpstr>PowerPoint Presentation</vt:lpstr>
      <vt:lpstr>PowerPoint Presentation</vt:lpstr>
      <vt:lpstr>What are some criticisms of sociobiology? </vt:lpstr>
      <vt:lpstr>PowerPoint Presentation</vt:lpstr>
      <vt:lpstr>Is there a middle ground?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 Chapter 3 Culture  Section 1- The Basis of Culture </dc:title>
  <dc:creator>Tyler Moudry</dc:creator>
  <cp:lastModifiedBy>Tyler Moudry</cp:lastModifiedBy>
  <cp:revision>11</cp:revision>
  <dcterms:created xsi:type="dcterms:W3CDTF">2018-10-17T18:50:41Z</dcterms:created>
  <dcterms:modified xsi:type="dcterms:W3CDTF">2018-10-18T19:54:58Z</dcterms:modified>
</cp:coreProperties>
</file>