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CF6C0-4970-4F19-8FA5-284995DEC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9F81C-0226-426F-8FF0-0EE76DE44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FB1DF-1003-4591-8A08-5FC5AA03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171DC-B51F-4B74-827D-61C16831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1FA9C-F808-47C1-9A19-8F184E76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0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9DF3-E23C-4C78-8C0E-0CE52339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E5329-C8C1-4114-97B4-23274AE04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7B672-A255-45A0-8A30-EE039684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7CBC1-B37C-411A-AF93-5BAD1E41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997C3-68A9-40E1-997C-2764CE3A8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1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691B80-D6AC-4345-AC2A-DAE01A864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9A022-E343-4036-B390-7F59181CF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5B1CF-26D9-4696-A6AE-0686B863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1A91D-B164-49C4-A25C-58BE62B0E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D9D68-6273-40E1-B484-CB6AC8FCD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7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1231-7075-4631-9A6B-201AF1828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5D289-49EF-45B1-B5D1-FCBA79DF6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25958-5A2B-4544-8A8B-016B36E1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B6533-07F1-4989-B879-A9DA3261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D67DE-4530-4885-B5BD-1F348B07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61B9-FE89-4B82-93EC-6D8C16DDB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73A6E-5F82-425C-8810-56518073A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5339E-92C1-4751-8CF8-AA07E4C7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11948-F556-472C-9CA7-4F528313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EAFFA-5E44-48B6-95FD-5E9D61FA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A27DC-EE34-4B24-A9E0-A3D46B1A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A5D50-EB19-4B8B-9630-3F0FCD086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A20F6-D477-4632-9EB2-801C96DE0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BA69C-DD37-4C27-924C-C452C76F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610E7-0B48-484F-8098-42387A9E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DBBD5-87AD-4449-8531-5B336E6B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A014D-E0F2-4F6D-AFAC-B0003DD5E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58FA1-0AB0-49AE-B267-685BDDC40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BB876-47B7-4B28-95AC-BC330A695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8A835-D264-44A8-B4AA-1AD3D274C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9A61D7-F2B7-4A82-83FA-08E7E05563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96230-B8B9-40C9-BCF0-5606E38D2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4C5386-6BA5-4A5B-A1EA-D425F8D0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273F09-2F87-4AA9-85C4-ACBC9BE8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7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38312-BC22-46AD-8232-DAB725F4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8824AF-B3F6-4E17-9548-0C013909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5B87B-5FF5-4696-A76A-48E64AD5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F7695-DE73-4D68-B7F5-8F64A3AA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1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2D652-6DB7-4B08-9701-C2545911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AA5CF2-C409-487B-8CFF-27EA19C5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3E40F-B462-480F-94A9-C05702E3B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6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06A1-0867-44E6-9B35-E9928C9D5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9ABE3-FD15-43CF-9148-8DC4D0116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3771A-328B-4DBE-9630-93A4FBBB9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6D50-BABE-4259-8E32-F678D208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98FF4-DE32-420A-B8CD-A836ABA3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382EC-EB42-456D-950B-AB5AEB550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4101-908D-4BFB-B287-004D03A8E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29A0F6-F28F-4813-809A-8588ED307F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A4184-2BA1-4F20-9EEA-F8C5BB9D3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826AC-6E21-4B3C-8A05-DFAA2620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5F2D8-6312-4BC5-BC5C-A9DDDF23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CEF43-D4AC-4648-AF0C-7105CA486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2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B4DF4-B1BC-48A8-B806-4E83D06EC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50CD1-3BA7-43A7-B0AF-D87152AC9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362BD-5D23-4082-8594-9015534C3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0CA4-BED5-48A7-916F-15653A911735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70E10-F23B-436B-8EC2-07AE7FA74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F4E0E-53B1-4CEC-96AE-489094751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FADCB-EF46-440E-A3E6-A3B15BB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8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70214-AB6C-4858-B7AB-1650EBB758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Chapter 2 Section 2: Causation in Science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39479-C31A-4582-ABFC-F418D1A6C8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D0EDB-31C1-466E-BFA6-0CDB3F022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correlation?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DCA75-572C-4981-BC4F-36B61D725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correlation is simply a measure of how things are related to one another. </a:t>
            </a:r>
          </a:p>
          <a:p>
            <a:endParaRPr lang="en-US" dirty="0"/>
          </a:p>
          <a:p>
            <a:r>
              <a:rPr lang="en-US" dirty="0"/>
              <a:t>When a change in a trait behavior or an event (independent variable) is tied to a change in a trait, behavior, or an event (dependent variable), a correlation exists. </a:t>
            </a:r>
          </a:p>
          <a:p>
            <a:endParaRPr lang="en-US" dirty="0"/>
          </a:p>
          <a:p>
            <a:r>
              <a:rPr lang="en-US" dirty="0"/>
              <a:t>Correlations may be positive or negative. </a:t>
            </a:r>
          </a:p>
        </p:txBody>
      </p:sp>
    </p:spTree>
    <p:extLst>
      <p:ext uri="{BB962C8B-B14F-4D97-AF65-F5344CB8AC3E}">
        <p14:creationId xmlns:p14="http://schemas.microsoft.com/office/powerpoint/2010/main" val="2105653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2996-3FCD-46EF-B68F-7E832053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875B3-3B42-4CB3-9595-4E5EC2903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u="sng" dirty="0"/>
              <a:t>positive correlation </a:t>
            </a:r>
            <a:r>
              <a:rPr lang="en-US" dirty="0"/>
              <a:t>exists if both the independent variable and the dependent variable change in the same direction. </a:t>
            </a:r>
          </a:p>
          <a:p>
            <a:endParaRPr lang="en-US" dirty="0"/>
          </a:p>
          <a:p>
            <a:r>
              <a:rPr lang="en-US" dirty="0"/>
              <a:t>A positive correlation exists if we find that grades (dependent variable) improve as study time increases (independent variable). </a:t>
            </a:r>
          </a:p>
        </p:txBody>
      </p:sp>
    </p:spTree>
    <p:extLst>
      <p:ext uri="{BB962C8B-B14F-4D97-AF65-F5344CB8AC3E}">
        <p14:creationId xmlns:p14="http://schemas.microsoft.com/office/powerpoint/2010/main" val="89425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9EE7-1582-4714-B25E-81A62D9E4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3760-0199-4151-90C0-C899D6797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u="sng" dirty="0"/>
              <a:t>negative correlation</a:t>
            </a:r>
            <a:r>
              <a:rPr lang="en-US" dirty="0"/>
              <a:t>, the variables change in opposite directions. </a:t>
            </a:r>
          </a:p>
          <a:p>
            <a:endParaRPr lang="en-US" dirty="0"/>
          </a:p>
          <a:p>
            <a:r>
              <a:rPr lang="en-US" dirty="0"/>
              <a:t>An increase in the independent variable is linked to a decrease in the dependent variable. 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u="sng" dirty="0"/>
              <a:t>negative correlation </a:t>
            </a:r>
            <a:r>
              <a:rPr lang="en-US" dirty="0"/>
              <a:t>exists if we find that grades (dependent variable) go down as time spent watching television (independent variable) increases. </a:t>
            </a:r>
          </a:p>
        </p:txBody>
      </p:sp>
    </p:spTree>
    <p:extLst>
      <p:ext uri="{BB962C8B-B14F-4D97-AF65-F5344CB8AC3E}">
        <p14:creationId xmlns:p14="http://schemas.microsoft.com/office/powerpoint/2010/main" val="87161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09759-4DEE-456D-B73E-32BF6A4F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C658-FF06-493A-A3A8-5310513F4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the concept of causation, events occur in predictable, nonrandom ways. </a:t>
            </a:r>
          </a:p>
          <a:p>
            <a:endParaRPr lang="en-US" dirty="0"/>
          </a:p>
          <a:p>
            <a:r>
              <a:rPr lang="en-US" dirty="0"/>
              <a:t>Social Scientists look for the factors that cause social events to occur. </a:t>
            </a:r>
          </a:p>
        </p:txBody>
      </p:sp>
    </p:spTree>
    <p:extLst>
      <p:ext uri="{BB962C8B-B14F-4D97-AF65-F5344CB8AC3E}">
        <p14:creationId xmlns:p14="http://schemas.microsoft.com/office/powerpoint/2010/main" val="79700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83DEE-2C65-443D-B111-805A02A58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sociologists look for multiple causes?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99068-37F2-4C9E-8EB3-247BF723C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Leo </a:t>
            </a:r>
            <a:r>
              <a:rPr lang="en-US" dirty="0" err="1"/>
              <a:t>Rosten</a:t>
            </a:r>
            <a:r>
              <a:rPr lang="en-US" dirty="0"/>
              <a:t>, a twentieth century novelist, one wrote “If an explanation relies on a single cause, it is surely wrong.” </a:t>
            </a:r>
          </a:p>
          <a:p>
            <a:endParaRPr lang="en-US" b="1" i="1" u="sng" dirty="0"/>
          </a:p>
          <a:p>
            <a:r>
              <a:rPr lang="en-US" b="1" i="1" u="sng" dirty="0"/>
              <a:t>Multiple causation- </a:t>
            </a:r>
            <a:r>
              <a:rPr lang="en-US" dirty="0"/>
              <a:t>an event occurs as a result of several factors working in combination. </a:t>
            </a:r>
          </a:p>
          <a:p>
            <a:endParaRPr lang="en-US" dirty="0"/>
          </a:p>
          <a:p>
            <a:pPr lvl="1"/>
            <a:r>
              <a:rPr lang="en-US" dirty="0"/>
              <a:t>Example: what causes one to a life of crime? </a:t>
            </a:r>
          </a:p>
          <a:p>
            <a:pPr lvl="1"/>
            <a:r>
              <a:rPr lang="en-US" dirty="0"/>
              <a:t>Modern criminologists have shown that many factors contribute to crime, including peer pressure.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D0041-EF82-478E-A7DE-5A2926555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400" y="5081152"/>
            <a:ext cx="1371600" cy="177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2A3F-3208-400D-B75F-E3A9FAA6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DF5AC-282A-4B14-BE76-D4856285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Cesare Lombroso, a nineteenth-century Italian criminologist, mistakenly believed that the tendency to commit crimes was inherited. </a:t>
            </a:r>
          </a:p>
          <a:p>
            <a:endParaRPr lang="en-US" dirty="0"/>
          </a:p>
          <a:p>
            <a:r>
              <a:rPr lang="en-US" dirty="0"/>
              <a:t>Criminals could be identified by certain physical traits such large jaws or receding foreheads.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477533-1B3F-429C-AFB8-DBB89FEC1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750" y="0"/>
            <a:ext cx="20002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3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9D0B-97EA-41DE-B2DE-D4721B57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CB1CB-7111-4FC9-8E74-422C5E6F0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criminologists have shown that many factors contribute to crime. </a:t>
            </a:r>
          </a:p>
        </p:txBody>
      </p:sp>
    </p:spTree>
    <p:extLst>
      <p:ext uri="{BB962C8B-B14F-4D97-AF65-F5344CB8AC3E}">
        <p14:creationId xmlns:p14="http://schemas.microsoft.com/office/powerpoint/2010/main" val="99619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1324F-1503-49BA-B18E-74DE3C720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236DE-0B84-4F71-B0D3-C28686C43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 pressure, the use of drugs, hopeless poverty, and poor parenting. </a:t>
            </a:r>
          </a:p>
          <a:p>
            <a:endParaRPr lang="en-US" dirty="0"/>
          </a:p>
          <a:p>
            <a:r>
              <a:rPr lang="en-US" dirty="0"/>
              <a:t>Each of these single factors is called a </a:t>
            </a:r>
            <a:r>
              <a:rPr lang="en-US" b="1" i="1" u="sng" dirty="0"/>
              <a:t>variable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727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5C19-B4BC-4991-90FD-83FF1453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and Correlations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F4B5C-F27E-445A-87F2-167BD7AD9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/>
              <a:t>Variables</a:t>
            </a:r>
            <a:r>
              <a:rPr lang="en-US" dirty="0"/>
              <a:t>- a characteristic such as age, education, or occupation that is subject to change.  </a:t>
            </a:r>
          </a:p>
          <a:p>
            <a:endParaRPr lang="en-US" dirty="0"/>
          </a:p>
          <a:p>
            <a:r>
              <a:rPr lang="en-US" dirty="0"/>
              <a:t>Variables can be </a:t>
            </a:r>
            <a:r>
              <a:rPr lang="en-US" b="1" i="1" u="sng" dirty="0"/>
              <a:t>quantitative</a:t>
            </a:r>
            <a:r>
              <a:rPr lang="en-US" dirty="0"/>
              <a:t> (measured and given a numerical value) or </a:t>
            </a:r>
            <a:r>
              <a:rPr lang="en-US" b="1" i="1" u="sng" dirty="0"/>
              <a:t>qualitative</a:t>
            </a:r>
            <a:r>
              <a:rPr lang="en-US" dirty="0"/>
              <a:t> (identified by membership in a category). </a:t>
            </a:r>
          </a:p>
          <a:p>
            <a:endParaRPr lang="en-US" dirty="0"/>
          </a:p>
          <a:p>
            <a:pPr lvl="1"/>
            <a:r>
              <a:rPr lang="en-US" i="1" dirty="0"/>
              <a:t>Sex, marital status, and group membership are three qualitative variables. </a:t>
            </a:r>
          </a:p>
        </p:txBody>
      </p:sp>
    </p:spTree>
    <p:extLst>
      <p:ext uri="{BB962C8B-B14F-4D97-AF65-F5344CB8AC3E}">
        <p14:creationId xmlns:p14="http://schemas.microsoft.com/office/powerpoint/2010/main" val="26406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3F2CE-29EB-43D1-8783-0A9C9E27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an Dependent Variables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FD0D9-A72F-432E-AD76-B51FCC5AE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u="sng" dirty="0"/>
              <a:t>independent variable </a:t>
            </a:r>
            <a:r>
              <a:rPr lang="en-US" dirty="0"/>
              <a:t>in a study is the variable that causes something to occur.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u="sng" dirty="0"/>
              <a:t>dependent variable </a:t>
            </a:r>
            <a:r>
              <a:rPr lang="en-US" dirty="0"/>
              <a:t>is what results form the change in the independent variable. </a:t>
            </a:r>
          </a:p>
          <a:p>
            <a:endParaRPr lang="en-US" dirty="0"/>
          </a:p>
          <a:p>
            <a:r>
              <a:rPr lang="en-US" dirty="0"/>
              <a:t>You might  look at the time spent studying for a test as an independent variable that could cause a change in a grade – a dependent variable.  </a:t>
            </a:r>
          </a:p>
        </p:txBody>
      </p:sp>
    </p:spTree>
    <p:extLst>
      <p:ext uri="{BB962C8B-B14F-4D97-AF65-F5344CB8AC3E}">
        <p14:creationId xmlns:p14="http://schemas.microsoft.com/office/powerpoint/2010/main" val="375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7D2C9-8080-4665-AAD8-EBEBCEC14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E0E08-BB85-456B-AF47-D2C23CA49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Intervening variable</a:t>
            </a:r>
          </a:p>
          <a:p>
            <a:pPr lvl="1"/>
            <a:r>
              <a:rPr lang="en-US" sz="3600" dirty="0"/>
              <a:t>Influences the relationship between an independent and a dependent variable. 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The existence of a government support program, for example, may intervene between poverty and hunger.  </a:t>
            </a:r>
          </a:p>
        </p:txBody>
      </p:sp>
    </p:spTree>
    <p:extLst>
      <p:ext uri="{BB962C8B-B14F-4D97-AF65-F5344CB8AC3E}">
        <p14:creationId xmlns:p14="http://schemas.microsoft.com/office/powerpoint/2010/main" val="326101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483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Sociology Chapter 2 Section 2: Causation in Science </vt:lpstr>
      <vt:lpstr>PowerPoint Presentation</vt:lpstr>
      <vt:lpstr>Why do sociologists look for multiple causes? </vt:lpstr>
      <vt:lpstr>PowerPoint Presentation</vt:lpstr>
      <vt:lpstr>PowerPoint Presentation</vt:lpstr>
      <vt:lpstr>PowerPoint Presentation</vt:lpstr>
      <vt:lpstr>Variables and Correlations </vt:lpstr>
      <vt:lpstr>Independent an Dependent Variables </vt:lpstr>
      <vt:lpstr>PowerPoint Presentation</vt:lpstr>
      <vt:lpstr>What is correlation?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Chapter 2 Section 2: Causation in Science </dc:title>
  <dc:creator>Tyler Moudry</dc:creator>
  <cp:lastModifiedBy>Tyler Moudry</cp:lastModifiedBy>
  <cp:revision>7</cp:revision>
  <dcterms:created xsi:type="dcterms:W3CDTF">2018-10-01T04:11:09Z</dcterms:created>
  <dcterms:modified xsi:type="dcterms:W3CDTF">2018-10-01T21:26:58Z</dcterms:modified>
</cp:coreProperties>
</file>