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CBCB3-6B4B-4C14-8875-B6E2B29E26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Sociology </a:t>
            </a:r>
            <a:br>
              <a:rPr lang="en-US" sz="5400" dirty="0"/>
            </a:br>
            <a:r>
              <a:rPr lang="en-US" sz="5400" dirty="0"/>
              <a:t>Chapter 10 Section 5: </a:t>
            </a:r>
            <a:br>
              <a:rPr lang="en-US" sz="5400" dirty="0"/>
            </a:br>
            <a:r>
              <a:rPr lang="en-US" sz="5400" dirty="0"/>
              <a:t>Inequality in America’s elderly population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E5620A-1538-4900-9610-842D8F5403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62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7E3C-DFDB-4CD6-AB78-7FCFEF055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voting lead to political power?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1AFE0-90A2-4507-A7D4-A66211FE8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 the population of the United States ages, however, and the number of elderly voters increases, it is possible that “gray power” may become a significant political force. </a:t>
            </a:r>
          </a:p>
        </p:txBody>
      </p:sp>
    </p:spTree>
    <p:extLst>
      <p:ext uri="{BB962C8B-B14F-4D97-AF65-F5344CB8AC3E}">
        <p14:creationId xmlns:p14="http://schemas.microsoft.com/office/powerpoint/2010/main" val="353420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B0D94-4F21-4DBB-BB88-DFE08C74E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role of interest groups?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A7F5A-9662-49A4-8760-F96198028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 groups are organized to influence political decision making. </a:t>
            </a:r>
          </a:p>
          <a:p>
            <a:r>
              <a:rPr lang="en-US" dirty="0"/>
              <a:t>Millions of Americans belong to interest groups that target ageism, such as the American Association for Retired Persons (AARP) and the Gray Panthers. </a:t>
            </a:r>
          </a:p>
          <a:p>
            <a:endParaRPr lang="en-US" dirty="0"/>
          </a:p>
          <a:p>
            <a:r>
              <a:rPr lang="en-US" dirty="0"/>
              <a:t>These groups have been effective in protecting programs that benefit older Americans, such as Medicare and Social Security. </a:t>
            </a:r>
          </a:p>
        </p:txBody>
      </p:sp>
    </p:spTree>
    <p:extLst>
      <p:ext uri="{BB962C8B-B14F-4D97-AF65-F5344CB8AC3E}">
        <p14:creationId xmlns:p14="http://schemas.microsoft.com/office/powerpoint/2010/main" val="2825056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E42FA-7DE4-4B7C-B53D-F248F0257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Elderly people as a minority group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F4453-D12A-4AD8-85ED-6CFE4FC90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Because early research tended to study older people in institutions, studies focused on people with diminished mental and physical capacities. </a:t>
            </a:r>
          </a:p>
          <a:p>
            <a:endParaRPr lang="en-US" sz="2800" dirty="0"/>
          </a:p>
          <a:p>
            <a:r>
              <a:rPr lang="en-US" sz="2800" dirty="0"/>
              <a:t>Not until recently have researchers viewed older people as a distinct segment of society subject to the same discrimination and stereotyping as other minority groups. </a:t>
            </a:r>
          </a:p>
        </p:txBody>
      </p:sp>
    </p:spTree>
    <p:extLst>
      <p:ext uri="{BB962C8B-B14F-4D97-AF65-F5344CB8AC3E}">
        <p14:creationId xmlns:p14="http://schemas.microsoft.com/office/powerpoint/2010/main" val="897697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55CC3-C33B-42E9-A70A-1F88DFB47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Economics of the elderly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837FC-E8AF-4229-BC27-AE158B173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way poverty among older people is measured distorts the real picture. </a:t>
            </a:r>
          </a:p>
        </p:txBody>
      </p:sp>
    </p:spTree>
    <p:extLst>
      <p:ext uri="{BB962C8B-B14F-4D97-AF65-F5344CB8AC3E}">
        <p14:creationId xmlns:p14="http://schemas.microsoft.com/office/powerpoint/2010/main" val="4191932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85440-C324-41FD-A732-EE16245C3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poverty measured differently for older people?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4B486-A5D3-4EF1-805B-A465C2E42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Despite the fact that elderly people spend proportionately more on health care and housing than younger people, the federal government assumes that older people require less money to live. </a:t>
            </a:r>
          </a:p>
          <a:p>
            <a:endParaRPr lang="en-US" dirty="0"/>
          </a:p>
          <a:p>
            <a:r>
              <a:rPr lang="en-US" dirty="0"/>
              <a:t>Official statistics do not include the “hidden poor” among the elderly population.</a:t>
            </a:r>
          </a:p>
          <a:p>
            <a:pPr lvl="1"/>
            <a:r>
              <a:rPr lang="en-US" dirty="0"/>
              <a:t>These older people live either in institutions or with relatives because they cannot afford to live independently. </a:t>
            </a:r>
          </a:p>
        </p:txBody>
      </p:sp>
    </p:spTree>
    <p:extLst>
      <p:ext uri="{BB962C8B-B14F-4D97-AF65-F5344CB8AC3E}">
        <p14:creationId xmlns:p14="http://schemas.microsoft.com/office/powerpoint/2010/main" val="3822666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3292E-4CEE-449F-867C-3DE55BD1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EBA42-3BAD-463B-B47B-F0142BA24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income gap among elderly people also distorts the economic picture. </a:t>
            </a:r>
          </a:p>
          <a:p>
            <a:r>
              <a:rPr lang="en-US" dirty="0"/>
              <a:t>Some older people have moderate to high incomes based on dividends from assets, cash savings, and private retirement programs. </a:t>
            </a:r>
          </a:p>
          <a:p>
            <a:endParaRPr lang="en-US" dirty="0"/>
          </a:p>
          <a:p>
            <a:r>
              <a:rPr lang="en-US" dirty="0"/>
              <a:t>Most elderly Americans, however, do hot have sources of income beyond Social Security benefits. </a:t>
            </a:r>
          </a:p>
          <a:p>
            <a:endParaRPr lang="en-US" dirty="0"/>
          </a:p>
          <a:p>
            <a:r>
              <a:rPr lang="en-US" dirty="0"/>
              <a:t>The existence of a small percentage of high-income older people gives the false impression that most older people are economically well off. </a:t>
            </a:r>
          </a:p>
        </p:txBody>
      </p:sp>
    </p:spTree>
    <p:extLst>
      <p:ext uri="{BB962C8B-B14F-4D97-AF65-F5344CB8AC3E}">
        <p14:creationId xmlns:p14="http://schemas.microsoft.com/office/powerpoint/2010/main" val="1100311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A9D0C-32F6-45D6-8ED2-26B200266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other factors affect elderly Americans?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04269-BB96-4DDD-8C17-0E723686E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Older people who are members of racial or ethnic minority groups are generally in worse condition than older white Americans. </a:t>
            </a:r>
          </a:p>
          <a:p>
            <a:endParaRPr lang="en-US" dirty="0"/>
          </a:p>
          <a:p>
            <a:r>
              <a:rPr lang="en-US" dirty="0"/>
              <a:t>Elderly women constitute one of the poorest segments of American society. </a:t>
            </a:r>
          </a:p>
          <a:p>
            <a:r>
              <a:rPr lang="en-US" dirty="0"/>
              <a:t>Women over age 65 are twice as likely to live in poverty than their male counterparts. </a:t>
            </a:r>
          </a:p>
          <a:p>
            <a:endParaRPr lang="en-US" dirty="0"/>
          </a:p>
          <a:p>
            <a:pPr lvl="1"/>
            <a:r>
              <a:rPr lang="en-US" dirty="0"/>
              <a:t>Because older women were discouraged or blocked from better jobs throughout their work lives, they are unable to support themselves in their later years.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979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DD66C-890E-4BF2-825D-87330AC29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Overall, what is the economic position of older people in the United States 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3935C-E04F-4E31-9F08-7E71938BE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Elderly people are economically better off than they were four decades ago. </a:t>
            </a:r>
          </a:p>
          <a:p>
            <a:r>
              <a:rPr lang="en-US" sz="2800" dirty="0"/>
              <a:t>Despite this improvement, large segments of Americans over sixty-five years of age live either in poverty or near poverty. </a:t>
            </a:r>
          </a:p>
          <a:p>
            <a:endParaRPr lang="en-US" sz="2800" dirty="0"/>
          </a:p>
          <a:p>
            <a:r>
              <a:rPr lang="en-US" sz="2800" dirty="0"/>
              <a:t>This is especially true for elderly members of racial and ethnic minorities and for elderly women.  </a:t>
            </a:r>
          </a:p>
        </p:txBody>
      </p:sp>
    </p:spTree>
    <p:extLst>
      <p:ext uri="{BB962C8B-B14F-4D97-AF65-F5344CB8AC3E}">
        <p14:creationId xmlns:p14="http://schemas.microsoft.com/office/powerpoint/2010/main" val="122127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97232-9F3B-484D-9F14-A653C4C18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power and the elderly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17C51-DD85-436E-B953-A478C3B11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Given the limited economic resources of older people, it is clear that any power they hold is gained through the political process. </a:t>
            </a:r>
          </a:p>
          <a:p>
            <a:endParaRPr lang="en-US" sz="2800" dirty="0"/>
          </a:p>
          <a:p>
            <a:r>
              <a:rPr lang="en-US" sz="2800" dirty="0"/>
              <a:t>Especially important are the voting booth and political interest groups. </a:t>
            </a:r>
          </a:p>
        </p:txBody>
      </p:sp>
    </p:spTree>
    <p:extLst>
      <p:ext uri="{BB962C8B-B14F-4D97-AF65-F5344CB8AC3E}">
        <p14:creationId xmlns:p14="http://schemas.microsoft.com/office/powerpoint/2010/main" val="3438186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0DAF-A2DA-4FC3-8B15-B4C200209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voting turnout among elderly Americans?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B296A-C459-43E2-A4CD-FF023AE8D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Voting turnout in the United States increases with age.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Since the mid-1980s, Americans age 65 and over have been the most active voters in presidential and congressional elections. </a:t>
            </a:r>
          </a:p>
        </p:txBody>
      </p:sp>
    </p:spTree>
    <p:extLst>
      <p:ext uri="{BB962C8B-B14F-4D97-AF65-F5344CB8AC3E}">
        <p14:creationId xmlns:p14="http://schemas.microsoft.com/office/powerpoint/2010/main" val="396592799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72</TotalTime>
  <Words>554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Impact</vt:lpstr>
      <vt:lpstr>Badge</vt:lpstr>
      <vt:lpstr>Sociology  Chapter 10 Section 5:  Inequality in America’s elderly population </vt:lpstr>
      <vt:lpstr>Elderly people as a minority group </vt:lpstr>
      <vt:lpstr>Economics of the elderly </vt:lpstr>
      <vt:lpstr>Why is poverty measured differently for older people? </vt:lpstr>
      <vt:lpstr>PowerPoint Presentation</vt:lpstr>
      <vt:lpstr>What other factors affect elderly Americans?  </vt:lpstr>
      <vt:lpstr>Overall, what is the economic position of older people in the United States ? </vt:lpstr>
      <vt:lpstr>Political power and the elderly </vt:lpstr>
      <vt:lpstr>What is the voting turnout among elderly Americans? </vt:lpstr>
      <vt:lpstr>Does voting lead to political power? </vt:lpstr>
      <vt:lpstr>What is the role of interest groups?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 Chapter 10 Section 5:  Inequality in America’s elderly population </dc:title>
  <dc:creator>Tyler Moudry</dc:creator>
  <cp:lastModifiedBy>Tyler Moudry</cp:lastModifiedBy>
  <cp:revision>4</cp:revision>
  <dcterms:created xsi:type="dcterms:W3CDTF">2019-04-16T17:52:00Z</dcterms:created>
  <dcterms:modified xsi:type="dcterms:W3CDTF">2019-04-16T19:04:43Z</dcterms:modified>
</cp:coreProperties>
</file>