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CE0D-E7F7-4CD9-BF20-BBE626C93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Chapter 10 Section 4: Ageism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DCAD4-FDF2-486D-9DED-69C5700A3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7EBB-F84C-4C85-9A41-74F3B4B5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interactionism and ageism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EA0D-0876-434B-AD71-5E1F8F959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racism, ageism involves creating negative stereotypes. </a:t>
            </a:r>
          </a:p>
          <a:p>
            <a:r>
              <a:rPr lang="en-US" dirty="0"/>
              <a:t>According to symbolic interactionists, children learn negative images of older people just as they learn other aspects of culture. </a:t>
            </a:r>
          </a:p>
          <a:p>
            <a:endParaRPr lang="en-US" dirty="0"/>
          </a:p>
          <a:p>
            <a:r>
              <a:rPr lang="en-US" dirty="0"/>
              <a:t>Through the process of socialization, stereotypes of elderly people are often firmly implanted into a child’s view of the world. </a:t>
            </a:r>
          </a:p>
        </p:txBody>
      </p:sp>
    </p:spTree>
    <p:extLst>
      <p:ext uri="{BB962C8B-B14F-4D97-AF65-F5344CB8AC3E}">
        <p14:creationId xmlns:p14="http://schemas.microsoft.com/office/powerpoint/2010/main" val="224155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8FE9-487E-4C87-BEFA-40B70066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stereotypes of the elderly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ADCC0-CAFD-4571-AF6E-0E2D855E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By definition, stereotypes are inaccurate, because they do not apply to all members of a group. </a:t>
            </a:r>
          </a:p>
          <a:p>
            <a:endParaRPr lang="en-US" sz="2400" dirty="0"/>
          </a:p>
          <a:p>
            <a:r>
              <a:rPr lang="en-US" sz="2400" dirty="0"/>
              <a:t>Most elderly people are not senile, forgetful, or daft. </a:t>
            </a:r>
          </a:p>
        </p:txBody>
      </p:sp>
    </p:spTree>
    <p:extLst>
      <p:ext uri="{BB962C8B-B14F-4D97-AF65-F5344CB8AC3E}">
        <p14:creationId xmlns:p14="http://schemas.microsoft.com/office/powerpoint/2010/main" val="225004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81B64-7F1E-43A5-97B5-B951B849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AA2A5-703A-4CF3-A79A-B0BEA3090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Age stratification- </a:t>
            </a:r>
            <a:r>
              <a:rPr lang="en-US" dirty="0"/>
              <a:t>when the unequal distribution of scarce resources (power, wealth, prestige) in a society is based on age. </a:t>
            </a:r>
          </a:p>
          <a:p>
            <a:endParaRPr lang="en-US" dirty="0"/>
          </a:p>
          <a:p>
            <a:r>
              <a:rPr lang="en-US" b="1" i="1" u="sng" dirty="0"/>
              <a:t>Ageism</a:t>
            </a:r>
            <a:r>
              <a:rPr lang="en-US" dirty="0"/>
              <a:t>- a set of beliefs, attitudes, norms, and values used to justify prejudice and discrimination against a particular age group. </a:t>
            </a:r>
          </a:p>
        </p:txBody>
      </p:sp>
    </p:spTree>
    <p:extLst>
      <p:ext uri="{BB962C8B-B14F-4D97-AF65-F5344CB8AC3E}">
        <p14:creationId xmlns:p14="http://schemas.microsoft.com/office/powerpoint/2010/main" val="30720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3701-9B1B-401D-960E-7FE6FF4D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Functionalism and Ageism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A15EB-486C-4C16-9CBC-A7ABBF113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functionalists, elderly people in a given society are treated according to the role the aged play in that society. </a:t>
            </a:r>
          </a:p>
          <a:p>
            <a:endParaRPr lang="en-US" sz="2800" dirty="0"/>
          </a:p>
          <a:p>
            <a:r>
              <a:rPr lang="en-US" sz="2800" dirty="0"/>
              <a:t>In many societies, ageism is not an issue. </a:t>
            </a:r>
          </a:p>
          <a:p>
            <a:r>
              <a:rPr lang="en-US" sz="2800" dirty="0"/>
              <a:t>Many elderly people are treated with great respect and honor. </a:t>
            </a:r>
          </a:p>
        </p:txBody>
      </p:sp>
    </p:spTree>
    <p:extLst>
      <p:ext uri="{BB962C8B-B14F-4D97-AF65-F5344CB8AC3E}">
        <p14:creationId xmlns:p14="http://schemas.microsoft.com/office/powerpoint/2010/main" val="361730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62D5-A037-4D30-8463-3C4B8372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29AB0-B3C8-4F4B-9864-6B5EC02CF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early colonial America, no stigma was attached to age.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fact, to be elderly brought respect along with the opportunity to fill the most prestigious positions in the community. </a:t>
            </a:r>
          </a:p>
        </p:txBody>
      </p:sp>
    </p:spTree>
    <p:extLst>
      <p:ext uri="{BB962C8B-B14F-4D97-AF65-F5344CB8AC3E}">
        <p14:creationId xmlns:p14="http://schemas.microsoft.com/office/powerpoint/2010/main" val="226592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FA70-4ADE-4F12-94E2-FCF998D2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11C5C-2F91-46B8-B66B-BCAE08AD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During the 1600s and 1700s, Americans even tried to appear older than they actually were.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Some people wore clothing that made them appear older and covered their hair with powdered wigs. </a:t>
            </a:r>
          </a:p>
        </p:txBody>
      </p:sp>
    </p:spTree>
    <p:extLst>
      <p:ext uri="{BB962C8B-B14F-4D97-AF65-F5344CB8AC3E}">
        <p14:creationId xmlns:p14="http://schemas.microsoft.com/office/powerpoint/2010/main" val="5579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233C-5D75-4449-9BCD-16886960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42983-F406-41CA-9939-7B353D94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Attitudes about aging changed greatly as industrialization changed the nature of work. </a:t>
            </a:r>
          </a:p>
          <a:p>
            <a:r>
              <a:rPr lang="en-US" sz="2800" dirty="0"/>
              <a:t>In a technical society, and adult’s value lessons when he or she no longer contributes fully to the common good. </a:t>
            </a:r>
          </a:p>
          <a:p>
            <a:pPr lvl="1"/>
            <a:r>
              <a:rPr lang="en-US" sz="2800" b="1" i="1" dirty="0"/>
              <a:t>Thus, aging tends to lead to lower status. </a:t>
            </a:r>
          </a:p>
        </p:txBody>
      </p:sp>
    </p:spTree>
    <p:extLst>
      <p:ext uri="{BB962C8B-B14F-4D97-AF65-F5344CB8AC3E}">
        <p14:creationId xmlns:p14="http://schemas.microsoft.com/office/powerpoint/2010/main" val="377182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A062-AB89-4045-8956-A229C947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F1BF-7AF4-48C4-ABC8-828697A25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loss of status with older age might help explain the increase in the suicide rate for men beginning at about retirement age.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Men may have greater difficulty in older age than women because they have been socialized in a culture that encourage men to identify strongly with work while they are younger, but denies them a sense of value after retirement. </a:t>
            </a:r>
          </a:p>
        </p:txBody>
      </p:sp>
    </p:spTree>
    <p:extLst>
      <p:ext uri="{BB962C8B-B14F-4D97-AF65-F5344CB8AC3E}">
        <p14:creationId xmlns:p14="http://schemas.microsoft.com/office/powerpoint/2010/main" val="90083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9783E-C216-4498-AC9B-AB99D43B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Theory and Ageism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5537-D3A2-4677-939D-CE7A47CA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Competition over scarce resources lies at the heart of ageism for conflict perspective. </a:t>
            </a:r>
          </a:p>
          <a:p>
            <a:r>
              <a:rPr lang="en-US" sz="2400" dirty="0"/>
              <a:t>Elderly people compete with other age groups for economic resources, power, and prestige. </a:t>
            </a:r>
          </a:p>
          <a:p>
            <a:r>
              <a:rPr lang="en-US" sz="2400" dirty="0"/>
              <a:t>In preindustrial societies, older people often get a fair share of the scarce resources.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This is because work in preindustrial society is labor intensive, and all available hands must be utilized.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0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EE38-1C79-407F-BE32-C7BACAE2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8679-5F0F-494E-93DF-56823C91B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conflict theory, prejudice and discrimination are used by the dominant group as weapons in the control of minority groups. </a:t>
            </a:r>
          </a:p>
        </p:txBody>
      </p:sp>
    </p:spTree>
    <p:extLst>
      <p:ext uri="{BB962C8B-B14F-4D97-AF65-F5344CB8AC3E}">
        <p14:creationId xmlns:p14="http://schemas.microsoft.com/office/powerpoint/2010/main" val="398988121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411</TotalTime>
  <Words>466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Sociology Chapter 10 Section 4: Ageism </vt:lpstr>
      <vt:lpstr>PowerPoint Presentation</vt:lpstr>
      <vt:lpstr>Functionalism and Ageism </vt:lpstr>
      <vt:lpstr>PowerPoint Presentation</vt:lpstr>
      <vt:lpstr>PowerPoint Presentation</vt:lpstr>
      <vt:lpstr>PowerPoint Presentation</vt:lpstr>
      <vt:lpstr>PowerPoint Presentation</vt:lpstr>
      <vt:lpstr>Conflict Theory and Ageism </vt:lpstr>
      <vt:lpstr>PowerPoint Presentation</vt:lpstr>
      <vt:lpstr>Symbolic interactionism and ageism </vt:lpstr>
      <vt:lpstr>What are some stereotypes of the elderly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Chapter 10 Section 4: Ageism </dc:title>
  <dc:creator>Tyler Moudry</dc:creator>
  <cp:lastModifiedBy>Tyler Moudry</cp:lastModifiedBy>
  <cp:revision>7</cp:revision>
  <dcterms:created xsi:type="dcterms:W3CDTF">2019-04-16T10:58:35Z</dcterms:created>
  <dcterms:modified xsi:type="dcterms:W3CDTF">2019-04-16T17:50:33Z</dcterms:modified>
</cp:coreProperties>
</file>