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D6D7-B513-486F-90EF-CECB360A5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Psychology </a:t>
            </a:r>
            <a:br>
              <a:rPr lang="en-US" sz="6000" dirty="0"/>
            </a:br>
            <a:r>
              <a:rPr lang="en-US" sz="6000" dirty="0"/>
              <a:t>Chapter 9 </a:t>
            </a:r>
            <a:br>
              <a:rPr lang="en-US" sz="6000" dirty="0"/>
            </a:br>
            <a:r>
              <a:rPr lang="en-US" sz="6000" dirty="0"/>
              <a:t>Section 2: </a:t>
            </a:r>
            <a:br>
              <a:rPr lang="en-US" sz="6000" dirty="0"/>
            </a:br>
            <a:r>
              <a:rPr lang="en-US" sz="6000" dirty="0"/>
              <a:t>Measurement of Intelligence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89941-84B7-497A-8B54-4056BBC81E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5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4D91-61CB-488D-98E2-5809AD73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Reliability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77B3E-5930-461F-88F8-6070F0953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reliability of a test refers to its consistency. </a:t>
            </a:r>
          </a:p>
          <a:p>
            <a:r>
              <a:rPr lang="en-US" sz="2800" dirty="0"/>
              <a:t>A reliable intelligence test should obtain similar IQ scores on different testing occasions. </a:t>
            </a:r>
          </a:p>
        </p:txBody>
      </p:sp>
    </p:spTree>
    <p:extLst>
      <p:ext uri="{BB962C8B-B14F-4D97-AF65-F5344CB8AC3E}">
        <p14:creationId xmlns:p14="http://schemas.microsoft.com/office/powerpoint/2010/main" val="2423757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C2E6-5EF3-4928-B3D0-DBE111C4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DD8C-DDDE-4443-B828-E166FDA3E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Test-retest reliability is determined by comparing scores earned by the same person on the same test taken at different times. </a:t>
            </a:r>
          </a:p>
        </p:txBody>
      </p:sp>
    </p:spTree>
    <p:extLst>
      <p:ext uri="{BB962C8B-B14F-4D97-AF65-F5344CB8AC3E}">
        <p14:creationId xmlns:p14="http://schemas.microsoft.com/office/powerpoint/2010/main" val="322843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6E18-F10C-4A7D-8FE3-F3EBEE29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validity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9AA7A-D9F3-4DE9-81AC-7CCCE1826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test has validity if it measures what it is supposed to measure. </a:t>
            </a:r>
          </a:p>
          <a:p>
            <a:r>
              <a:rPr lang="en-US" dirty="0"/>
              <a:t>Intelligence test scores should predict school grades.</a:t>
            </a:r>
          </a:p>
          <a:p>
            <a:endParaRPr lang="en-US" dirty="0"/>
          </a:p>
          <a:p>
            <a:r>
              <a:rPr lang="en-US" dirty="0"/>
              <a:t>Scores on intelligence test have been shown to predict adult occupational status. </a:t>
            </a:r>
          </a:p>
        </p:txBody>
      </p:sp>
    </p:spTree>
    <p:extLst>
      <p:ext uri="{BB962C8B-B14F-4D97-AF65-F5344CB8AC3E}">
        <p14:creationId xmlns:p14="http://schemas.microsoft.com/office/powerpoint/2010/main" val="178083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1236-ADC3-47CD-AD8F-60603AEF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Intelligence Tests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36C2A-592E-46EA-8812-28494AA26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Education or economic background can make a difference in determining an outcome. </a:t>
            </a:r>
          </a:p>
          <a:p>
            <a:r>
              <a:rPr lang="en-US" sz="2400" dirty="0"/>
              <a:t>Motivation to do well also contributes to performance on intelligence tests. </a:t>
            </a:r>
          </a:p>
        </p:txBody>
      </p:sp>
    </p:spTree>
    <p:extLst>
      <p:ext uri="{BB962C8B-B14F-4D97-AF65-F5344CB8AC3E}">
        <p14:creationId xmlns:p14="http://schemas.microsoft.com/office/powerpoint/2010/main" val="43970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3126-42F4-4B3C-A71E-FC354AB4A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18AA7-C141-42C2-A47E-A08B996D6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intelligence tests have been criticized for being culturally biased. </a:t>
            </a:r>
          </a:p>
          <a:p>
            <a:r>
              <a:rPr lang="en-US" sz="2800" dirty="0"/>
              <a:t>A test that is culturally biased would give an advantage to a particular group. </a:t>
            </a:r>
          </a:p>
        </p:txBody>
      </p:sp>
    </p:spTree>
    <p:extLst>
      <p:ext uri="{BB962C8B-B14F-4D97-AF65-F5344CB8AC3E}">
        <p14:creationId xmlns:p14="http://schemas.microsoft.com/office/powerpoint/2010/main" val="381310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CDFB4-0D0B-4451-B148-74A9735E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B0A6A-FD55-4C90-9721-D4B257A26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most widely used intelligence tests are the Stanford-Binet Intelligence Scale and the Wechsler scales.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6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A4C9-5D31-4B5E-AF66-1B8B3D36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Stanford-Binet Scales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0A78E-3EC6-45C6-986E-7429A7B2A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French Psychologist Alfred Binet devised the first modern intelligence test. </a:t>
            </a:r>
          </a:p>
          <a:p>
            <a:r>
              <a:rPr lang="en-US" dirty="0"/>
              <a:t>The original version of the test was first used in 1905. </a:t>
            </a:r>
          </a:p>
          <a:p>
            <a:endParaRPr lang="en-US" dirty="0"/>
          </a:p>
          <a:p>
            <a:r>
              <a:rPr lang="en-US" dirty="0"/>
              <a:t>Binet assumed that intelligence increased with age. </a:t>
            </a:r>
          </a:p>
          <a:p>
            <a:r>
              <a:rPr lang="en-US" dirty="0"/>
              <a:t>Binet’s tests contained questions for children of different age levels. </a:t>
            </a:r>
          </a:p>
        </p:txBody>
      </p:sp>
    </p:spTree>
    <p:extLst>
      <p:ext uri="{BB962C8B-B14F-4D97-AF65-F5344CB8AC3E}">
        <p14:creationId xmlns:p14="http://schemas.microsoft.com/office/powerpoint/2010/main" val="302895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A4D22-CEEE-4003-94E9-4887588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6FE36-1ED4-4CED-9A51-41C80FD3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Binet’s test yielded a score called a mental age. </a:t>
            </a:r>
          </a:p>
          <a:p>
            <a:r>
              <a:rPr lang="en-US" dirty="0"/>
              <a:t>A child’s mental age is not the same thing as his or her chronological age. </a:t>
            </a:r>
          </a:p>
          <a:p>
            <a:r>
              <a:rPr lang="en-US" dirty="0"/>
              <a:t>Mental age (MA) shows the intellectual level at which a child is functioning. </a:t>
            </a:r>
          </a:p>
          <a:p>
            <a:endParaRPr lang="en-US" i="1" dirty="0"/>
          </a:p>
          <a:p>
            <a:pPr lvl="1"/>
            <a:r>
              <a:rPr lang="en-US" i="1" dirty="0"/>
              <a:t>Example: A child with a MA of 6 is functioning, intellectually like the typical 6 year old, even if the child is not 6 years old. </a:t>
            </a:r>
          </a:p>
        </p:txBody>
      </p:sp>
    </p:spTree>
    <p:extLst>
      <p:ext uri="{BB962C8B-B14F-4D97-AF65-F5344CB8AC3E}">
        <p14:creationId xmlns:p14="http://schemas.microsoft.com/office/powerpoint/2010/main" val="293985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A86D-FF3D-45A5-B074-462CC142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013CF-AA8C-4CBE-856D-C02998E30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25217"/>
            <a:ext cx="10178322" cy="4554375"/>
          </a:xfrm>
        </p:spPr>
        <p:txBody>
          <a:bodyPr>
            <a:normAutofit/>
          </a:bodyPr>
          <a:lstStyle/>
          <a:p>
            <a:r>
              <a:rPr lang="en-US" sz="2800" dirty="0"/>
              <a:t>In 1916, Binet’s test was brought to the United States and revised by Louis </a:t>
            </a:r>
            <a:r>
              <a:rPr lang="en-US" sz="2800" dirty="0" err="1"/>
              <a:t>Terman</a:t>
            </a:r>
            <a:r>
              <a:rPr lang="en-US" sz="2800" dirty="0"/>
              <a:t> of Stanford University. </a:t>
            </a:r>
          </a:p>
          <a:p>
            <a:r>
              <a:rPr lang="en-US" sz="2800" dirty="0"/>
              <a:t>For this reason, the test became known as the Stanford-Binet Intelligence Scale (SBIS). </a:t>
            </a:r>
          </a:p>
        </p:txBody>
      </p:sp>
    </p:spTree>
    <p:extLst>
      <p:ext uri="{BB962C8B-B14F-4D97-AF65-F5344CB8AC3E}">
        <p14:creationId xmlns:p14="http://schemas.microsoft.com/office/powerpoint/2010/main" val="134686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FC77-6D27-452B-9C56-E380086E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4F5FF-A86B-42E9-A4D0-762C3C15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6765"/>
            <a:ext cx="10178322" cy="4262827"/>
          </a:xfrm>
        </p:spPr>
        <p:txBody>
          <a:bodyPr/>
          <a:lstStyle/>
          <a:p>
            <a:r>
              <a:rPr lang="en-US" dirty="0"/>
              <a:t>The version of the test used today provides an intelligence quotient, not a MA. </a:t>
            </a:r>
          </a:p>
          <a:p>
            <a:r>
              <a:rPr lang="en-US" dirty="0"/>
              <a:t>An intelligence quotient (IQ) is a number that reflects the relationship between a child’s mental age and his or her actual, or chronological age (CA). </a:t>
            </a:r>
          </a:p>
          <a:p>
            <a:endParaRPr lang="en-US" dirty="0"/>
          </a:p>
          <a:p>
            <a:pPr lvl="1"/>
            <a:r>
              <a:rPr lang="en-US" b="1" dirty="0"/>
              <a:t>The IQ = (mental age divided by chronological age ) x 100. </a:t>
            </a:r>
          </a:p>
        </p:txBody>
      </p:sp>
    </p:spTree>
    <p:extLst>
      <p:ext uri="{BB962C8B-B14F-4D97-AF65-F5344CB8AC3E}">
        <p14:creationId xmlns:p14="http://schemas.microsoft.com/office/powerpoint/2010/main" val="9394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4FC1B-9CB0-4893-99E3-F501F3E4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Wechsler Scales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16DBE-B720-43DE-B1B3-0C8628E1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Today, David Wechsler Scales are more widely used. </a:t>
            </a:r>
          </a:p>
          <a:p>
            <a:r>
              <a:rPr lang="en-US" sz="2800" dirty="0"/>
              <a:t>The most widely used test is the revised  Wechsler Adult Intelligence Scale (WAIS-R).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585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D7F9-98BA-4A99-99C9-03DAEB49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EEDD-10CE-4BFB-839A-6D8724AD8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Wechsler scales differ from the Stanford Binet test in several important ways: </a:t>
            </a:r>
          </a:p>
          <a:p>
            <a:pPr lvl="1"/>
            <a:r>
              <a:rPr lang="en-US" sz="2400" i="1" dirty="0"/>
              <a:t>The Wechsler scales do not use mental age.</a:t>
            </a:r>
          </a:p>
          <a:p>
            <a:pPr lvl="1"/>
            <a:r>
              <a:rPr lang="en-US" sz="2400" i="1" dirty="0"/>
              <a:t>The Stanford-Binet measures verbal ability, whereas the Wechsler scales measure both verbal and nonverbal abilities. </a:t>
            </a:r>
          </a:p>
          <a:p>
            <a:pPr lvl="1"/>
            <a:r>
              <a:rPr lang="en-US" sz="2400" i="1" dirty="0"/>
              <a:t>Because the Wechsler tests yield three scores (verbal, nonverbal, and combined), they can be used to identify particular learning disabilities. </a:t>
            </a:r>
          </a:p>
        </p:txBody>
      </p:sp>
    </p:spTree>
    <p:extLst>
      <p:ext uri="{BB962C8B-B14F-4D97-AF65-F5344CB8AC3E}">
        <p14:creationId xmlns:p14="http://schemas.microsoft.com/office/powerpoint/2010/main" val="47190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07A1-F060-4A38-9B74-66C98F72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Validity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92CA7-B440-40C8-857C-DE814D27D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Test must meet two criteria:</a:t>
            </a:r>
          </a:p>
          <a:p>
            <a:pPr lvl="1"/>
            <a:r>
              <a:rPr lang="en-US" sz="2400" dirty="0"/>
              <a:t>The tests must be </a:t>
            </a:r>
            <a:r>
              <a:rPr lang="en-US" sz="2400" i="1" dirty="0"/>
              <a:t>reliable</a:t>
            </a:r>
            <a:r>
              <a:rPr lang="en-US" sz="2400" dirty="0"/>
              <a:t> and </a:t>
            </a:r>
            <a:r>
              <a:rPr lang="en-US" sz="2400" i="1" dirty="0"/>
              <a:t>valid. </a:t>
            </a:r>
          </a:p>
        </p:txBody>
      </p:sp>
    </p:spTree>
    <p:extLst>
      <p:ext uri="{BB962C8B-B14F-4D97-AF65-F5344CB8AC3E}">
        <p14:creationId xmlns:p14="http://schemas.microsoft.com/office/powerpoint/2010/main" val="3062322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80</TotalTime>
  <Words>480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Psychology  Chapter 9  Section 2:  Measurement of Intelligence  </vt:lpstr>
      <vt:lpstr>PowerPoint Presentation</vt:lpstr>
      <vt:lpstr>The Stanford-Binet Scales </vt:lpstr>
      <vt:lpstr>PowerPoint Presentation</vt:lpstr>
      <vt:lpstr>PowerPoint Presentation</vt:lpstr>
      <vt:lpstr>PowerPoint Presentation</vt:lpstr>
      <vt:lpstr>The Wechsler Scales </vt:lpstr>
      <vt:lpstr>PowerPoint Presentation</vt:lpstr>
      <vt:lpstr>Reliability and Validity </vt:lpstr>
      <vt:lpstr>Test Reliability </vt:lpstr>
      <vt:lpstr>PowerPoint Presentation</vt:lpstr>
      <vt:lpstr>Test validity </vt:lpstr>
      <vt:lpstr>Problems with Intelligence Tests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9  Section 2:  Measurement of Intelligence  </dc:title>
  <dc:creator>Tyler Moudry</dc:creator>
  <cp:lastModifiedBy>Tyler Moudry</cp:lastModifiedBy>
  <cp:revision>5</cp:revision>
  <dcterms:created xsi:type="dcterms:W3CDTF">2019-03-21T05:24:16Z</dcterms:created>
  <dcterms:modified xsi:type="dcterms:W3CDTF">2019-03-21T06:45:01Z</dcterms:modified>
</cp:coreProperties>
</file>