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6803-F5C5-4260-9CC2-5131B7FB1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6000" dirty="0"/>
              <a:t>Psychology </a:t>
            </a:r>
            <a:br>
              <a:rPr lang="en-US" sz="6000" dirty="0"/>
            </a:br>
            <a:r>
              <a:rPr lang="en-US" sz="6000" dirty="0"/>
              <a:t>Chapter 9:Inelligence  </a:t>
            </a:r>
            <a:br>
              <a:rPr lang="en-US" sz="6000" dirty="0"/>
            </a:br>
            <a:r>
              <a:rPr lang="en-US" sz="6000" dirty="0"/>
              <a:t>Section 1: What is Intelligence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21D5D-EEFD-4D0A-AA89-2EE07C1973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0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AA5A-A90B-4664-B95E-A663AA3C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9CE7-DC47-4B44-A86E-A00F71558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25217"/>
            <a:ext cx="10178322" cy="4554375"/>
          </a:xfrm>
        </p:spPr>
        <p:txBody>
          <a:bodyPr>
            <a:normAutofit/>
          </a:bodyPr>
          <a:lstStyle/>
          <a:p>
            <a:r>
              <a:rPr lang="en-US" sz="2800" dirty="0"/>
              <a:t>A major difference between Gardner’s and Thurstone’s theories is that Thurstone believed that the nine factors he identified, when taken together, make up intelligence. </a:t>
            </a:r>
          </a:p>
          <a:p>
            <a:endParaRPr lang="en-US" sz="2800" dirty="0"/>
          </a:p>
          <a:p>
            <a:r>
              <a:rPr lang="en-US" sz="2800" dirty="0"/>
              <a:t>Gardner on the other hand, proposes that the seven different intelligences are independent of each other. </a:t>
            </a:r>
          </a:p>
        </p:txBody>
      </p:sp>
    </p:spTree>
    <p:extLst>
      <p:ext uri="{BB962C8B-B14F-4D97-AF65-F5344CB8AC3E}">
        <p14:creationId xmlns:p14="http://schemas.microsoft.com/office/powerpoint/2010/main" val="414656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A616-2CDF-47B6-A3D0-F415CD7A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0D468-A9B2-4AF7-8B61-AE34FA93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1479"/>
            <a:ext cx="10178322" cy="4488114"/>
          </a:xfrm>
        </p:spPr>
        <p:txBody>
          <a:bodyPr>
            <a:normAutofit/>
          </a:bodyPr>
          <a:lstStyle/>
          <a:p>
            <a:r>
              <a:rPr lang="en-US" sz="2800" dirty="0"/>
              <a:t>Critics of Gardner’s views think that exceptional abilities in the musical or bodily-kinesthetic areas are not really part of intelligence at all. </a:t>
            </a:r>
          </a:p>
          <a:p>
            <a:endParaRPr lang="en-US" sz="2800" dirty="0"/>
          </a:p>
          <a:p>
            <a:r>
              <a:rPr lang="en-US" sz="2800" dirty="0"/>
              <a:t>They argue that those skills are talents and that being talented is not the same thing as being intelligent. </a:t>
            </a:r>
          </a:p>
        </p:txBody>
      </p:sp>
    </p:spTree>
    <p:extLst>
      <p:ext uri="{BB962C8B-B14F-4D97-AF65-F5344CB8AC3E}">
        <p14:creationId xmlns:p14="http://schemas.microsoft.com/office/powerpoint/2010/main" val="400073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D6CE9D5-28BB-4329-B5E2-B06131F2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9F7D40-5D59-4F59-A331-D8F7710A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2B1BC2F-AEBF-4990-A7F9-197AAF28B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95AE3B-F6B9-4896-8139-A62AF489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297" y="457200"/>
            <a:ext cx="4068416" cy="1197864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Sternberg’s Triarchic Theory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06264C-EFE2-4CF3-9A02-0E1F4F367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22" y="1600200"/>
            <a:ext cx="6502401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00DB-0B35-49E2-AF77-9FEAB7AD9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8297" y="1655065"/>
            <a:ext cx="4068416" cy="422452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Robert Sternberg believes that different kinds of intelligence all work together. </a:t>
            </a:r>
          </a:p>
          <a:p>
            <a:pPr lvl="1"/>
            <a:r>
              <a:rPr lang="en-US" sz="2400" i="1" dirty="0">
                <a:solidFill>
                  <a:schemeClr val="bg1"/>
                </a:solidFill>
              </a:rPr>
              <a:t>He has created a three-level, or triarchic, model of intelligence.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400" i="1" dirty="0">
                <a:solidFill>
                  <a:schemeClr val="bg1"/>
                </a:solidFill>
              </a:rPr>
              <a:t>Sternberg’s intelligence includes analytic, creative, and practical abilities. </a:t>
            </a:r>
          </a:p>
        </p:txBody>
      </p:sp>
    </p:spTree>
    <p:extLst>
      <p:ext uri="{BB962C8B-B14F-4D97-AF65-F5344CB8AC3E}">
        <p14:creationId xmlns:p14="http://schemas.microsoft.com/office/powerpoint/2010/main" val="3814065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3501-6C99-434D-8E32-1039DFBD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intelligence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4E8E-4596-4420-8F97-405A8C54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Psychologist Daniel Goleman in why people are not always as successful as might be expected.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He proposes yet another kind of intelligence: </a:t>
            </a:r>
            <a:r>
              <a:rPr lang="en-US" sz="2400" b="1" i="1" u="sng" dirty="0"/>
              <a:t>emotional intelligence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Emotional intelligence consists of five factors that are involved in success in school or on the job. </a:t>
            </a:r>
          </a:p>
        </p:txBody>
      </p:sp>
    </p:spTree>
    <p:extLst>
      <p:ext uri="{BB962C8B-B14F-4D97-AF65-F5344CB8AC3E}">
        <p14:creationId xmlns:p14="http://schemas.microsoft.com/office/powerpoint/2010/main" val="1046004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BBD1-0F72-46BA-B537-85FD7FE8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ACDC2-3620-48EC-BEE5-D9B086ABB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Autofit/>
          </a:bodyPr>
          <a:lstStyle/>
          <a:p>
            <a:r>
              <a:rPr lang="en-US" sz="2400" dirty="0"/>
              <a:t>Self awareness (the ability the recognize our own feelings). </a:t>
            </a:r>
          </a:p>
          <a:p>
            <a:r>
              <a:rPr lang="en-US" sz="2400" dirty="0"/>
              <a:t>Mood management (the ability to distract oneself from an uncomfortable feeling). </a:t>
            </a:r>
          </a:p>
          <a:p>
            <a:r>
              <a:rPr lang="en-US" sz="2400" dirty="0"/>
              <a:t>Self motivation (the ability to move ahead with confidence and enthusiasm). </a:t>
            </a:r>
          </a:p>
          <a:p>
            <a:r>
              <a:rPr lang="en-US" sz="2400" dirty="0"/>
              <a:t>Impulse control (the ability to delay pleasure until a task has been accomplished).</a:t>
            </a:r>
          </a:p>
          <a:p>
            <a:r>
              <a:rPr lang="en-US" sz="2400" dirty="0"/>
              <a:t>People skills (the ability to emphasize, understand, communicate, and cooperate with others). </a:t>
            </a:r>
          </a:p>
        </p:txBody>
      </p:sp>
    </p:spTree>
    <p:extLst>
      <p:ext uri="{BB962C8B-B14F-4D97-AF65-F5344CB8AC3E}">
        <p14:creationId xmlns:p14="http://schemas.microsoft.com/office/powerpoint/2010/main" val="312998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0972-6992-4969-A5D6-3C543385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between different types of Intelligence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28567-4A2D-4F1C-A0D7-D142B3698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Musical training might help develop the connections between nerve cells in parts of the brain. </a:t>
            </a:r>
          </a:p>
          <a:p>
            <a:endParaRPr lang="en-US" sz="2400" dirty="0"/>
          </a:p>
          <a:p>
            <a:r>
              <a:rPr lang="en-US" sz="2400" dirty="0"/>
              <a:t>The beneficial changes in the nervous system may help children in geometry, art and design, and geography. </a:t>
            </a:r>
          </a:p>
        </p:txBody>
      </p:sp>
    </p:spTree>
    <p:extLst>
      <p:ext uri="{BB962C8B-B14F-4D97-AF65-F5344CB8AC3E}">
        <p14:creationId xmlns:p14="http://schemas.microsoft.com/office/powerpoint/2010/main" val="259158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7EC3-10C8-41D7-B8C8-0D1585D5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4AD5-81AA-43F1-B5C5-C3EF100AE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13183"/>
            <a:ext cx="10178322" cy="4766409"/>
          </a:xfrm>
        </p:spPr>
        <p:txBody>
          <a:bodyPr>
            <a:normAutofit/>
          </a:bodyPr>
          <a:lstStyle/>
          <a:p>
            <a:r>
              <a:rPr lang="en-US" sz="2800" dirty="0"/>
              <a:t>According to psychologists, one thing intelligence is not is achievement. </a:t>
            </a:r>
          </a:p>
          <a:p>
            <a:r>
              <a:rPr lang="en-US" sz="2800" b="1" u="sng" dirty="0"/>
              <a:t>Achievement</a:t>
            </a:r>
            <a:r>
              <a:rPr lang="en-US" sz="2800" dirty="0"/>
              <a:t> refers to knowledge and skills gained from experience. </a:t>
            </a:r>
          </a:p>
          <a:p>
            <a:pPr lvl="1"/>
            <a:r>
              <a:rPr lang="en-US" sz="2800" dirty="0"/>
              <a:t>Achievement focuses  on the things that you know and can do. </a:t>
            </a:r>
          </a:p>
        </p:txBody>
      </p:sp>
    </p:spTree>
    <p:extLst>
      <p:ext uri="{BB962C8B-B14F-4D97-AF65-F5344CB8AC3E}">
        <p14:creationId xmlns:p14="http://schemas.microsoft.com/office/powerpoint/2010/main" val="579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B0F6-D600-4D50-A2AB-6A46D545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CE459-E1C8-40F7-A470-08535BD38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1723"/>
            <a:ext cx="10178322" cy="4527870"/>
          </a:xfrm>
        </p:spPr>
        <p:txBody>
          <a:bodyPr>
            <a:normAutofit/>
          </a:bodyPr>
          <a:lstStyle/>
          <a:p>
            <a:r>
              <a:rPr lang="en-US" sz="3200" dirty="0"/>
              <a:t>Although intelligence is not the same as achievement, intelligence can provide the basis for achievement. </a:t>
            </a:r>
          </a:p>
          <a:p>
            <a:endParaRPr lang="en-US" sz="3200" dirty="0"/>
          </a:p>
          <a:p>
            <a:pPr lvl="1"/>
            <a:r>
              <a:rPr lang="en-US" sz="3000" i="1" dirty="0"/>
              <a:t>Intelligence make achievement possible by giving people the ability to learn. </a:t>
            </a:r>
          </a:p>
        </p:txBody>
      </p:sp>
    </p:spTree>
    <p:extLst>
      <p:ext uri="{BB962C8B-B14F-4D97-AF65-F5344CB8AC3E}">
        <p14:creationId xmlns:p14="http://schemas.microsoft.com/office/powerpoint/2010/main" val="364859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617CD-7F6F-43B0-9BB2-27AD300C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5ABF9-2FD2-4289-93F6-0EE36E1C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1723"/>
            <a:ext cx="10178322" cy="452787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Intelligence</a:t>
            </a:r>
            <a:r>
              <a:rPr lang="en-US" sz="2800" dirty="0"/>
              <a:t> can be defined as the ability to learn from experience, to think rationally, and to deal effectively with the environment. </a:t>
            </a:r>
          </a:p>
        </p:txBody>
      </p:sp>
    </p:spTree>
    <p:extLst>
      <p:ext uri="{BB962C8B-B14F-4D97-AF65-F5344CB8AC3E}">
        <p14:creationId xmlns:p14="http://schemas.microsoft.com/office/powerpoint/2010/main" val="91332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BDD9-9D82-453E-837B-79BB9482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Spearman’s Two Factor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5E2AE-1369-41F3-8789-36BD74261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5461"/>
            <a:ext cx="10178322" cy="4594131"/>
          </a:xfrm>
        </p:spPr>
        <p:txBody>
          <a:bodyPr>
            <a:normAutofit/>
          </a:bodyPr>
          <a:lstStyle/>
          <a:p>
            <a:r>
              <a:rPr lang="en-US" sz="2400" dirty="0"/>
              <a:t>Nearly 100 years ago, British psychologist Charles Spearman suggested that all the behavior we consider to be intelligent has a common underlying factor. </a:t>
            </a:r>
          </a:p>
          <a:p>
            <a:endParaRPr lang="en-US" sz="2400" dirty="0"/>
          </a:p>
          <a:p>
            <a:pPr lvl="1"/>
            <a:r>
              <a:rPr lang="en-US" sz="2400" dirty="0"/>
              <a:t>He labeled the factor “g,” which stands for “general intelligence.” </a:t>
            </a:r>
          </a:p>
          <a:p>
            <a:pPr lvl="1"/>
            <a:r>
              <a:rPr lang="en-US" sz="2400" dirty="0"/>
              <a:t>The g factors represents the abilities to reason and to solve problems. </a:t>
            </a:r>
          </a:p>
        </p:txBody>
      </p:sp>
    </p:spTree>
    <p:extLst>
      <p:ext uri="{BB962C8B-B14F-4D97-AF65-F5344CB8AC3E}">
        <p14:creationId xmlns:p14="http://schemas.microsoft.com/office/powerpoint/2010/main" val="17425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95E1-B58D-48B2-B004-F63E03DA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776B6-076E-4A14-91B1-1E49F7970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45705"/>
            <a:ext cx="10178322" cy="4633888"/>
          </a:xfrm>
        </p:spPr>
        <p:txBody>
          <a:bodyPr>
            <a:normAutofit/>
          </a:bodyPr>
          <a:lstStyle/>
          <a:p>
            <a:r>
              <a:rPr lang="en-US" sz="2400" dirty="0"/>
              <a:t>The  most capable people are relatively better at some things than others, such as writing and music rather than math. </a:t>
            </a:r>
          </a:p>
          <a:p>
            <a:endParaRPr lang="en-US" sz="2400" dirty="0"/>
          </a:p>
          <a:p>
            <a:pPr lvl="1"/>
            <a:r>
              <a:rPr lang="en-US" sz="2400" dirty="0"/>
              <a:t>For this reason, he suggested that specific or “s” factors account for particular abilities. </a:t>
            </a:r>
          </a:p>
        </p:txBody>
      </p:sp>
    </p:spTree>
    <p:extLst>
      <p:ext uri="{BB962C8B-B14F-4D97-AF65-F5344CB8AC3E}">
        <p14:creationId xmlns:p14="http://schemas.microsoft.com/office/powerpoint/2010/main" val="151474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9338-05C9-4AD1-86F8-425CEFC8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Thurstone’s Theory of Primary Mental abilities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6824D-FFC7-464C-97ED-4E56C3CAA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400" dirty="0"/>
              <a:t>American psychologist Louis Thurstone believed that nine separate factors make up intelligence. </a:t>
            </a:r>
          </a:p>
          <a:p>
            <a:endParaRPr lang="en-US" sz="2400" dirty="0"/>
          </a:p>
          <a:p>
            <a:pPr lvl="1"/>
            <a:r>
              <a:rPr lang="en-US" sz="2400" dirty="0"/>
              <a:t>He called them primary mental abilities. </a:t>
            </a:r>
          </a:p>
        </p:txBody>
      </p:sp>
    </p:spTree>
    <p:extLst>
      <p:ext uri="{BB962C8B-B14F-4D97-AF65-F5344CB8AC3E}">
        <p14:creationId xmlns:p14="http://schemas.microsoft.com/office/powerpoint/2010/main" val="145205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B49A7-2F2E-486E-A0D8-45A67916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BC7F2-521C-4EEC-82FE-25B9E654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713"/>
            <a:ext cx="10178322" cy="5176902"/>
          </a:xfrm>
        </p:spPr>
        <p:txBody>
          <a:bodyPr>
            <a:normAutofit/>
          </a:bodyPr>
          <a:lstStyle/>
          <a:p>
            <a:r>
              <a:rPr lang="en-US" sz="2400" dirty="0"/>
              <a:t>Visual and spatial ability (the ability to picture shapes and spatial relationships). </a:t>
            </a:r>
          </a:p>
          <a:p>
            <a:r>
              <a:rPr lang="en-US" sz="2400" dirty="0"/>
              <a:t>Perceptual speed (the ability to understand perceptual information rapidly and to see the similarities and differences between stimuli). </a:t>
            </a:r>
          </a:p>
          <a:p>
            <a:r>
              <a:rPr lang="en-US" sz="2400" dirty="0"/>
              <a:t>Numerical ability (the ability to calculate and recall numbers).</a:t>
            </a:r>
          </a:p>
          <a:p>
            <a:r>
              <a:rPr lang="en-US" sz="2400" dirty="0"/>
              <a:t>Verbal meaning (knowledge of the meanings of words).</a:t>
            </a:r>
          </a:p>
          <a:p>
            <a:r>
              <a:rPr lang="en-US" sz="2400" dirty="0"/>
              <a:t>Memory (the ability to recall information, such as words and sentences). </a:t>
            </a:r>
          </a:p>
          <a:p>
            <a:r>
              <a:rPr lang="en-US" sz="2400" dirty="0"/>
              <a:t>Word fluency (the ability to think of words quickly for such tasks as rhyming or doing crossword puzzles). </a:t>
            </a:r>
          </a:p>
          <a:p>
            <a:r>
              <a:rPr lang="en-US" sz="2400" dirty="0"/>
              <a:t>Deductive reasoning (the ability to derive examples from general rules).</a:t>
            </a:r>
          </a:p>
          <a:p>
            <a:r>
              <a:rPr lang="en-US" sz="2400" dirty="0"/>
              <a:t>Inductive reasoning (the ability to derive general rules from examples). </a:t>
            </a:r>
          </a:p>
        </p:txBody>
      </p:sp>
    </p:spTree>
    <p:extLst>
      <p:ext uri="{BB962C8B-B14F-4D97-AF65-F5344CB8AC3E}">
        <p14:creationId xmlns:p14="http://schemas.microsoft.com/office/powerpoint/2010/main" val="373663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2FB8-55A5-419E-918F-77CD3AB8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Gardener’s theory of Multiple Intelligences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715C9-622A-498B-986D-CEB710A9D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38318"/>
          </a:xfrm>
        </p:spPr>
        <p:txBody>
          <a:bodyPr>
            <a:normAutofit/>
          </a:bodyPr>
          <a:lstStyle/>
          <a:p>
            <a:r>
              <a:rPr lang="en-US" sz="2400" dirty="0"/>
              <a:t>Howard Gardner believes that intelligence has a broader base and there  are actually seven different kinds of intelligence within us:</a:t>
            </a:r>
          </a:p>
          <a:p>
            <a:pPr lvl="1"/>
            <a:r>
              <a:rPr lang="en-US" sz="2400" dirty="0"/>
              <a:t>Linguistic intelligence </a:t>
            </a:r>
          </a:p>
          <a:p>
            <a:pPr lvl="1"/>
            <a:r>
              <a:rPr lang="en-US" sz="2400" dirty="0"/>
              <a:t>Logical-mathematical intelligence </a:t>
            </a:r>
          </a:p>
          <a:p>
            <a:pPr lvl="1"/>
            <a:r>
              <a:rPr lang="en-US" sz="2400" dirty="0"/>
              <a:t>Visual-spatial intelligence </a:t>
            </a:r>
          </a:p>
          <a:p>
            <a:pPr lvl="1"/>
            <a:r>
              <a:rPr lang="en-US" sz="2400" dirty="0"/>
              <a:t>Body-kinesthetic intelligence</a:t>
            </a:r>
          </a:p>
          <a:p>
            <a:pPr lvl="1"/>
            <a:r>
              <a:rPr lang="en-US" sz="2400" dirty="0"/>
              <a:t>Musical-rhythmic intelligence</a:t>
            </a:r>
          </a:p>
          <a:p>
            <a:pPr lvl="1"/>
            <a:r>
              <a:rPr lang="en-US" sz="2400" dirty="0"/>
              <a:t>Interpersonal intelligence (insight into one’s own inner feelings)</a:t>
            </a:r>
          </a:p>
          <a:p>
            <a:pPr lvl="1"/>
            <a:r>
              <a:rPr lang="en-US" sz="2400" dirty="0"/>
              <a:t>Intrapersonal intelligence (sensitivity to other people’s feelings) </a:t>
            </a:r>
          </a:p>
        </p:txBody>
      </p:sp>
    </p:spTree>
    <p:extLst>
      <p:ext uri="{BB962C8B-B14F-4D97-AF65-F5344CB8AC3E}">
        <p14:creationId xmlns:p14="http://schemas.microsoft.com/office/powerpoint/2010/main" val="38114174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663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Psychology  Chapter 9:Inelligence   Section 1: What is Intelligence </vt:lpstr>
      <vt:lpstr>PowerPoint Presentation</vt:lpstr>
      <vt:lpstr>PowerPoint Presentation</vt:lpstr>
      <vt:lpstr>PowerPoint Presentation</vt:lpstr>
      <vt:lpstr>Spearman’s Two Factor Theory </vt:lpstr>
      <vt:lpstr>PowerPoint Presentation</vt:lpstr>
      <vt:lpstr>Thurstone’s Theory of Primary Mental abilities </vt:lpstr>
      <vt:lpstr>PowerPoint Presentation</vt:lpstr>
      <vt:lpstr>Gardener’s theory of Multiple Intelligences </vt:lpstr>
      <vt:lpstr>PowerPoint Presentation</vt:lpstr>
      <vt:lpstr>PowerPoint Presentation</vt:lpstr>
      <vt:lpstr>Sternberg’s Triarchic Theory </vt:lpstr>
      <vt:lpstr>Emotional intelligence </vt:lpstr>
      <vt:lpstr>PowerPoint Presentation</vt:lpstr>
      <vt:lpstr>Links between different types of Intelligence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9:Inelligence   Section 1: What is Intelligence </dc:title>
  <dc:creator>Tyler Moudry</dc:creator>
  <cp:lastModifiedBy>Tyler Moudry</cp:lastModifiedBy>
  <cp:revision>3</cp:revision>
  <dcterms:created xsi:type="dcterms:W3CDTF">2019-03-20T05:42:09Z</dcterms:created>
  <dcterms:modified xsi:type="dcterms:W3CDTF">2019-03-20T05:55:22Z</dcterms:modified>
</cp:coreProperties>
</file>