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D1388-A8BF-4AE8-BD12-D90A9500C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E5808-4C83-4097-8FCE-1419038F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572001"/>
            <a:ext cx="8045373" cy="921376"/>
          </a:xfrm>
        </p:spPr>
        <p:txBody>
          <a:bodyPr>
            <a:normAutofit/>
          </a:bodyPr>
          <a:lstStyle/>
          <a:p>
            <a:r>
              <a:rPr lang="en-US" sz="4400" dirty="0"/>
              <a:t>Section 5: Language </a:t>
            </a:r>
          </a:p>
        </p:txBody>
      </p:sp>
    </p:spTree>
    <p:extLst>
      <p:ext uri="{BB962C8B-B14F-4D97-AF65-F5344CB8AC3E}">
        <p14:creationId xmlns:p14="http://schemas.microsoft.com/office/powerpoint/2010/main" val="326048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9C77E-ED32-46CB-B6C4-02D28301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4664B-F1FD-40E9-BE37-6241EE47C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4001"/>
            <a:ext cx="10178322" cy="3286538"/>
          </a:xfrm>
        </p:spPr>
        <p:txBody>
          <a:bodyPr/>
          <a:lstStyle/>
          <a:p>
            <a:r>
              <a:rPr lang="en-US" sz="2800" dirty="0"/>
              <a:t>The study of meaning is called semantics. </a:t>
            </a:r>
          </a:p>
          <a:p>
            <a:r>
              <a:rPr lang="en-US" sz="2800" dirty="0"/>
              <a:t>Semantics involves the relationship between language and the things depicted in the language. </a:t>
            </a:r>
          </a:p>
          <a:p>
            <a:endParaRPr lang="en-US" sz="2800" dirty="0"/>
          </a:p>
          <a:p>
            <a:r>
              <a:rPr lang="en-US" sz="2800" dirty="0"/>
              <a:t>Words that sound alike, such as right and write, can have different meanings, depending on how they are used.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5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26A3-7058-4D50-9E75-61620408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stages of language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A0D1-D1A9-4D89-B810-4B0CACFF2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Children develop language in a sequence of steps. </a:t>
            </a:r>
          </a:p>
          <a:p>
            <a:r>
              <a:rPr lang="en-US" sz="3200" dirty="0"/>
              <a:t>The sequence is the same for nearly all children. </a:t>
            </a:r>
          </a:p>
          <a:p>
            <a:r>
              <a:rPr lang="en-US" sz="3200" dirty="0"/>
              <a:t>It begins with crying, cooing, and babbling, then moves into the learning of words, and finally, the learning of grammar. </a:t>
            </a:r>
          </a:p>
        </p:txBody>
      </p:sp>
    </p:spTree>
    <p:extLst>
      <p:ext uri="{BB962C8B-B14F-4D97-AF65-F5344CB8AC3E}">
        <p14:creationId xmlns:p14="http://schemas.microsoft.com/office/powerpoint/2010/main" val="3814291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3A15-9DF8-458E-9823-B6FA5647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291E8-B990-4651-8B9F-52219203A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Crying, cooing, and babbling are not considered true language because they do not use symbols with specific meanings. </a:t>
            </a:r>
          </a:p>
          <a:p>
            <a:endParaRPr lang="en-US" sz="2800" dirty="0"/>
          </a:p>
          <a:p>
            <a:r>
              <a:rPr lang="en-US" sz="2800" dirty="0"/>
              <a:t>Nevertheless, crying is a highly effective form of verbal expression for newborn infants- it usually gets the attention of newborn of caregivers. </a:t>
            </a:r>
          </a:p>
        </p:txBody>
      </p:sp>
    </p:spTree>
    <p:extLst>
      <p:ext uri="{BB962C8B-B14F-4D97-AF65-F5344CB8AC3E}">
        <p14:creationId xmlns:p14="http://schemas.microsoft.com/office/powerpoint/2010/main" val="269380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A25E-C249-4B56-80B0-899B845B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D27C4-BA10-4D60-8407-8726A8A3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70991"/>
            <a:ext cx="10178322" cy="4408601"/>
          </a:xfrm>
        </p:spPr>
        <p:txBody>
          <a:bodyPr>
            <a:normAutofit/>
          </a:bodyPr>
          <a:lstStyle/>
          <a:p>
            <a:r>
              <a:rPr lang="en-US" sz="3200" dirty="0"/>
              <a:t>During their second month, babies begin to coo. </a:t>
            </a:r>
          </a:p>
          <a:p>
            <a:r>
              <a:rPr lang="en-US" sz="3200" dirty="0"/>
              <a:t>Coos are vowel-like and resemble oohs and ahs. </a:t>
            </a:r>
          </a:p>
          <a:p>
            <a:r>
              <a:rPr lang="en-US" sz="3200" dirty="0"/>
              <a:t>Cooing seems to express feelings of pleasure. </a:t>
            </a:r>
          </a:p>
          <a:p>
            <a:endParaRPr lang="en-US" sz="3200" dirty="0"/>
          </a:p>
          <a:p>
            <a:r>
              <a:rPr lang="en-US" sz="3200" dirty="0"/>
              <a:t>Different cries and coos can communicate discomfort, hunger, or enjoyment of being rocked, held, or fed. </a:t>
            </a:r>
          </a:p>
        </p:txBody>
      </p:sp>
    </p:spTree>
    <p:extLst>
      <p:ext uri="{BB962C8B-B14F-4D97-AF65-F5344CB8AC3E}">
        <p14:creationId xmlns:p14="http://schemas.microsoft.com/office/powerpoint/2010/main" val="2464735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B5F7-1E66-4443-B4F7-904C1832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EE8C1-40D7-43A4-BA57-80FE8136A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83026"/>
            <a:ext cx="10178322" cy="4651513"/>
          </a:xfrm>
        </p:spPr>
        <p:txBody>
          <a:bodyPr>
            <a:normAutofit/>
          </a:bodyPr>
          <a:lstStyle/>
          <a:p>
            <a:r>
              <a:rPr lang="en-US" sz="3200" dirty="0"/>
              <a:t>At about six months of age, infants begin to babble. </a:t>
            </a:r>
          </a:p>
          <a:p>
            <a:r>
              <a:rPr lang="en-US" sz="3200" dirty="0"/>
              <a:t>Unlike crying and cooing, babbling has the sounds of speech. </a:t>
            </a:r>
          </a:p>
          <a:p>
            <a:r>
              <a:rPr lang="en-US" sz="3200" dirty="0"/>
              <a:t>Babies often babble consonant and vowel combinations, as in </a:t>
            </a:r>
            <a:r>
              <a:rPr lang="en-US" sz="3200" dirty="0" err="1"/>
              <a:t>ba</a:t>
            </a:r>
            <a:r>
              <a:rPr lang="en-US" sz="3200" dirty="0"/>
              <a:t>, </a:t>
            </a:r>
            <a:r>
              <a:rPr lang="en-US" sz="3200" dirty="0" err="1"/>
              <a:t>ga</a:t>
            </a:r>
            <a:r>
              <a:rPr lang="en-US" sz="3200" dirty="0"/>
              <a:t>, even the highly valued mama and dada. </a:t>
            </a:r>
          </a:p>
        </p:txBody>
      </p:sp>
    </p:spTree>
    <p:extLst>
      <p:ext uri="{BB962C8B-B14F-4D97-AF65-F5344CB8AC3E}">
        <p14:creationId xmlns:p14="http://schemas.microsoft.com/office/powerpoint/2010/main" val="987136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31D3-B266-40B2-96F3-D669B27C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F6E3-A6B4-4C99-90C7-F6D2D3FB5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 first, however, combinations with actual meaning, such as mama and dada, are purely coincidental. </a:t>
            </a:r>
          </a:p>
        </p:txBody>
      </p:sp>
    </p:spTree>
    <p:extLst>
      <p:ext uri="{BB962C8B-B14F-4D97-AF65-F5344CB8AC3E}">
        <p14:creationId xmlns:p14="http://schemas.microsoft.com/office/powerpoint/2010/main" val="4459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B3BA-3C85-42D6-BC55-0214D19C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F5DF7-7EE8-4EC5-A8AB-8479C403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Children from cultures whose languages sound different all babble similar sounds, including sounds they have not heard. </a:t>
            </a:r>
          </a:p>
          <a:p>
            <a:endParaRPr lang="en-US" sz="3200" dirty="0"/>
          </a:p>
          <a:p>
            <a:r>
              <a:rPr lang="en-US" sz="3200" dirty="0"/>
              <a:t>In fact, children babble phonemes found in languages spoken around the world. </a:t>
            </a:r>
          </a:p>
        </p:txBody>
      </p:sp>
    </p:spTree>
    <p:extLst>
      <p:ext uri="{BB962C8B-B14F-4D97-AF65-F5344CB8AC3E}">
        <p14:creationId xmlns:p14="http://schemas.microsoft.com/office/powerpoint/2010/main" val="2595497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FE644-797E-4B9E-BBDE-2180279C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Words, Words, Words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FF8C2-F0E1-4183-8CAB-1B000BE5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After babbling comes the learning of words- the start of true language. </a:t>
            </a:r>
          </a:p>
          <a:p>
            <a:r>
              <a:rPr lang="en-US" sz="2800" dirty="0"/>
              <a:t>Most children acquire new words slowly at first.</a:t>
            </a:r>
          </a:p>
          <a:p>
            <a:endParaRPr lang="en-US" sz="2800" dirty="0"/>
          </a:p>
          <a:p>
            <a:r>
              <a:rPr lang="en-US" sz="2800" dirty="0"/>
              <a:t>By 18 months of age, children are saying about two dozen words.</a:t>
            </a:r>
          </a:p>
          <a:p>
            <a:r>
              <a:rPr lang="en-US" sz="2800" dirty="0"/>
              <a:t>Research indicates that reading to children increases their vocabulary. </a:t>
            </a:r>
          </a:p>
        </p:txBody>
      </p:sp>
    </p:spTree>
    <p:extLst>
      <p:ext uri="{BB962C8B-B14F-4D97-AF65-F5344CB8AC3E}">
        <p14:creationId xmlns:p14="http://schemas.microsoft.com/office/powerpoint/2010/main" val="4189676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D747-EF3F-401B-8C0C-CB98B7EA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5FBC-D64D-4921-A8D2-C7D3D7659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u="sng" dirty="0"/>
              <a:t>Overextension</a:t>
            </a:r>
            <a:r>
              <a:rPr lang="en-US" sz="3200" dirty="0"/>
              <a:t>- when children extend the meanings of words to refer to things for which they do not have words.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22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862A-D46D-41AA-BE1C-C3346A3EA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and Grammar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84D4-9E9A-4193-915F-6B9CE5943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they approach their second birthday, most children begin to use two-word sentences. </a:t>
            </a:r>
          </a:p>
          <a:p>
            <a:r>
              <a:rPr lang="en-US" sz="2800" dirty="0"/>
              <a:t>Between the ages of two and three, children’s sentences expand to include missing words. </a:t>
            </a:r>
          </a:p>
        </p:txBody>
      </p:sp>
    </p:spTree>
    <p:extLst>
      <p:ext uri="{BB962C8B-B14F-4D97-AF65-F5344CB8AC3E}">
        <p14:creationId xmlns:p14="http://schemas.microsoft.com/office/powerpoint/2010/main" val="20256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B619-DE1E-468A-9E89-83280CEEB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2CDE-82EA-494C-91BE-88D4BCC71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Language is the communication of ideas through symbols that are arranged according to rules of grammar. </a:t>
            </a:r>
          </a:p>
          <a:p>
            <a:r>
              <a:rPr lang="en-US" sz="3600" dirty="0"/>
              <a:t>Language makes it possible for people to share knowledge.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14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6D16-0CD5-4D5F-9BE3-C82C2744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E0B3D-146B-4883-9FA4-655794A1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Children make errors because they have applied the normal rules to all words, even words for which the rules do not work. </a:t>
            </a:r>
          </a:p>
          <a:p>
            <a:r>
              <a:rPr lang="en-US" sz="2800" dirty="0"/>
              <a:t>This is called </a:t>
            </a:r>
            <a:r>
              <a:rPr lang="en-US" sz="2800" b="1" i="1" u="sng" dirty="0"/>
              <a:t>overregulation</a:t>
            </a:r>
            <a:r>
              <a:rPr lang="en-US" sz="2800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56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A84D-CDD8-4F1D-B32C-D846A16A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learn language?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8062E-6DE0-4DD0-8105-8135319F2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Languages pass, with small changes, from generation to generation. </a:t>
            </a:r>
          </a:p>
        </p:txBody>
      </p:sp>
    </p:spTree>
    <p:extLst>
      <p:ext uri="{BB962C8B-B14F-4D97-AF65-F5344CB8AC3E}">
        <p14:creationId xmlns:p14="http://schemas.microsoft.com/office/powerpoint/2010/main" val="3620898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CD78-6F24-46C2-A110-37892702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Heredity Influences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0B2E5-C09E-4055-9D6B-2CB6296C4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Language Acquisition Device (LAD) </a:t>
            </a:r>
          </a:p>
          <a:p>
            <a:pPr lvl="1"/>
            <a:r>
              <a:rPr lang="en-US" sz="2800" dirty="0"/>
              <a:t>People have a natural, or inborn, tendency to acquire language.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LAD makes people most capable of acquiring language between about 18 to 24 months of age. </a:t>
            </a:r>
          </a:p>
        </p:txBody>
      </p:sp>
    </p:spTree>
    <p:extLst>
      <p:ext uri="{BB962C8B-B14F-4D97-AF65-F5344CB8AC3E}">
        <p14:creationId xmlns:p14="http://schemas.microsoft.com/office/powerpoint/2010/main" val="3280512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5283-C104-4F96-A951-72A7AE31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C414-DD10-4F48-92B1-54004F795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One and two year </a:t>
            </a:r>
            <a:r>
              <a:rPr lang="en-US" sz="3200" dirty="0" err="1"/>
              <a:t>olds</a:t>
            </a:r>
            <a:r>
              <a:rPr lang="en-US" sz="3200" dirty="0"/>
              <a:t> seem to learn languages with ease.</a:t>
            </a:r>
          </a:p>
          <a:p>
            <a:r>
              <a:rPr lang="en-US" sz="3200" dirty="0"/>
              <a:t>In many cases, they learn more than one language. </a:t>
            </a:r>
          </a:p>
        </p:txBody>
      </p:sp>
    </p:spTree>
    <p:extLst>
      <p:ext uri="{BB962C8B-B14F-4D97-AF65-F5344CB8AC3E}">
        <p14:creationId xmlns:p14="http://schemas.microsoft.com/office/powerpoint/2010/main" val="2447385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1345-A084-4CB7-ACB4-96CBD373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Influences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C231A-5CB4-4A58-88CB-A05F31E38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Learning theorists claim that language learning is similar to other kinds of learned behavior. </a:t>
            </a:r>
          </a:p>
          <a:p>
            <a:r>
              <a:rPr lang="en-US" sz="2800" dirty="0"/>
              <a:t>Children learn language, at least in part, by observing and imitating other people. </a:t>
            </a:r>
          </a:p>
        </p:txBody>
      </p:sp>
    </p:spTree>
    <p:extLst>
      <p:ext uri="{BB962C8B-B14F-4D97-AF65-F5344CB8AC3E}">
        <p14:creationId xmlns:p14="http://schemas.microsoft.com/office/powerpoint/2010/main" val="522408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482F-902F-4BA0-B222-432C5407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Bilingualism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03159-0886-438E-A107-1A4511E68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Although most people in the United States speak only one language, the number of people who are bilingual, or speak two languages, is growing. </a:t>
            </a:r>
          </a:p>
          <a:p>
            <a:endParaRPr lang="en-US" sz="3200" dirty="0"/>
          </a:p>
          <a:p>
            <a:r>
              <a:rPr lang="en-US" sz="3200" dirty="0"/>
              <a:t>English is a second language for millions of people in the United States. </a:t>
            </a:r>
          </a:p>
        </p:txBody>
      </p:sp>
    </p:spTree>
    <p:extLst>
      <p:ext uri="{BB962C8B-B14F-4D97-AF65-F5344CB8AC3E}">
        <p14:creationId xmlns:p14="http://schemas.microsoft.com/office/powerpoint/2010/main" val="2942797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47D7-ECEB-4B78-9CC0-E01F38D2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1E26-8589-4D3E-94DC-008B5A24A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general, the earlier in life a person learns a second language, the more likely the person is to become fluent in and sound like a native speaker of that language. </a:t>
            </a:r>
          </a:p>
        </p:txBody>
      </p:sp>
    </p:spTree>
    <p:extLst>
      <p:ext uri="{BB962C8B-B14F-4D97-AF65-F5344CB8AC3E}">
        <p14:creationId xmlns:p14="http://schemas.microsoft.com/office/powerpoint/2010/main" val="3577438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9DBE-2600-4A0A-80EF-16CDC36E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DD5F8-90DD-4DF2-8A52-838568665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is a period in life during which language acquisition occurs more easily and effectively than during any other period. </a:t>
            </a:r>
          </a:p>
        </p:txBody>
      </p:sp>
    </p:spTree>
    <p:extLst>
      <p:ext uri="{BB962C8B-B14F-4D97-AF65-F5344CB8AC3E}">
        <p14:creationId xmlns:p14="http://schemas.microsoft.com/office/powerpoint/2010/main" val="271957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599B-E28E-477F-8AF3-8C0F6B22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Elements of Language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503A0-F727-4FAE-BC4D-1526B022A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1723"/>
            <a:ext cx="10178322" cy="4527870"/>
          </a:xfrm>
        </p:spPr>
        <p:txBody>
          <a:bodyPr/>
          <a:lstStyle/>
          <a:p>
            <a:r>
              <a:rPr lang="en-US" sz="2800" dirty="0"/>
              <a:t>Languages contain three basic elements: phonemes (sounds), morphemes (basic units of meaning), and syntax ( grammar). Combinations of these units create the words, phrases, and sentences that people use to communicate ideas.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0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7963-7255-4208-A111-6EB493F5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F5050-7BCD-4A1C-84BC-B6ADEC0D6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1723"/>
            <a:ext cx="10178322" cy="4527870"/>
          </a:xfrm>
        </p:spPr>
        <p:txBody>
          <a:bodyPr/>
          <a:lstStyle/>
          <a:p>
            <a:r>
              <a:rPr lang="en-US" sz="2400" dirty="0"/>
              <a:t>The basic sounds of a language are called </a:t>
            </a:r>
            <a:r>
              <a:rPr lang="en-US" sz="2400" b="1" i="1" u="sng" dirty="0"/>
              <a:t>phonemes</a:t>
            </a:r>
            <a:r>
              <a:rPr lang="en-US" sz="2400" dirty="0"/>
              <a:t> (Languages that do not consist of sounds, such as American Sign Language, do not have phonemes).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sound of the letter o in dog and no have two different sounds are two different phonemes.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6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5720E-568A-4F9F-B353-7AF1896D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10A42-5274-4072-AD34-6263AC96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English contains some phonemes and phoneme distinctions that are not found in other languages. </a:t>
            </a:r>
          </a:p>
          <a:p>
            <a:r>
              <a:rPr lang="en-US" sz="3200" dirty="0"/>
              <a:t>French has no equivalent for the English </a:t>
            </a:r>
            <a:r>
              <a:rPr lang="en-US" sz="3200" dirty="0" err="1"/>
              <a:t>th</a:t>
            </a:r>
            <a:r>
              <a:rPr lang="en-US" sz="3200" dirty="0"/>
              <a:t>, for example, which is why native French speakers often use a z sound to approximate the </a:t>
            </a:r>
            <a:r>
              <a:rPr lang="en-US" sz="3200" dirty="0" err="1"/>
              <a:t>th</a:t>
            </a:r>
            <a:r>
              <a:rPr lang="en-US" sz="3200" dirty="0"/>
              <a:t> in an English word. </a:t>
            </a:r>
          </a:p>
          <a:p>
            <a:pPr lvl="1"/>
            <a:r>
              <a:rPr lang="en-US" sz="3200" dirty="0"/>
              <a:t>“Zee book is on zee table.” </a:t>
            </a:r>
          </a:p>
        </p:txBody>
      </p:sp>
    </p:spTree>
    <p:extLst>
      <p:ext uri="{BB962C8B-B14F-4D97-AF65-F5344CB8AC3E}">
        <p14:creationId xmlns:p14="http://schemas.microsoft.com/office/powerpoint/2010/main" val="213756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77BC-2A30-4DFA-AD1F-A59B536A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1739C-3B7D-4EA2-91D5-2B170304D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8713"/>
            <a:ext cx="10178322" cy="4580879"/>
          </a:xfrm>
        </p:spPr>
        <p:txBody>
          <a:bodyPr/>
          <a:lstStyle/>
          <a:p>
            <a:r>
              <a:rPr lang="en-US" sz="3200" dirty="0"/>
              <a:t>The units of meaning in a language are called morphemes.  </a:t>
            </a:r>
          </a:p>
          <a:p>
            <a:r>
              <a:rPr lang="en-US" sz="3200" dirty="0"/>
              <a:t>Morphemes are made up of phonemes. </a:t>
            </a:r>
          </a:p>
          <a:p>
            <a:r>
              <a:rPr lang="en-US" sz="3200" dirty="0"/>
              <a:t>Some morphemes, such as car and bike, are words in and of themselves. </a:t>
            </a:r>
          </a:p>
          <a:p>
            <a:r>
              <a:rPr lang="en-US" sz="3200" dirty="0"/>
              <a:t>Other morphemes are prefixes.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1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8399-DC6D-4926-8320-B65C2938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8A6B4-8517-4FEE-B48C-D9B906CE2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English uses morphemes such as z and s to make objects plural. </a:t>
            </a:r>
          </a:p>
          <a:p>
            <a:r>
              <a:rPr lang="en-US" sz="2800" dirty="0"/>
              <a:t>Adding the s morpheme to bike makes it plural. </a:t>
            </a:r>
          </a:p>
          <a:p>
            <a:endParaRPr lang="en-US" sz="2800" dirty="0"/>
          </a:p>
          <a:p>
            <a:r>
              <a:rPr lang="en-US" sz="2800" dirty="0"/>
              <a:t>In English, the past tense of regular verbs is formed by adding the ed morpheme to the end of the present-tense verb. </a:t>
            </a:r>
          </a:p>
          <a:p>
            <a:pPr lvl="1"/>
            <a:r>
              <a:rPr lang="en-US" sz="2800" dirty="0"/>
              <a:t>Walked </a:t>
            </a:r>
          </a:p>
        </p:txBody>
      </p:sp>
    </p:spTree>
    <p:extLst>
      <p:ext uri="{BB962C8B-B14F-4D97-AF65-F5344CB8AC3E}">
        <p14:creationId xmlns:p14="http://schemas.microsoft.com/office/powerpoint/2010/main" val="65108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2943-8DB9-47BB-AB3A-A46A6CD8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EB83C-FC8E-4CC0-AA7F-8787657F2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Think does not follow this rule, because it is considered an irregular verb. </a:t>
            </a:r>
          </a:p>
        </p:txBody>
      </p:sp>
    </p:spTree>
    <p:extLst>
      <p:ext uri="{BB962C8B-B14F-4D97-AF65-F5344CB8AC3E}">
        <p14:creationId xmlns:p14="http://schemas.microsoft.com/office/powerpoint/2010/main" val="289027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B1A1-CDD6-491E-B5B5-F9A04191A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742F-69B9-4F0B-9933-3770E87E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2895599"/>
          </a:xfrm>
        </p:spPr>
        <p:txBody>
          <a:bodyPr>
            <a:noAutofit/>
          </a:bodyPr>
          <a:lstStyle/>
          <a:p>
            <a:r>
              <a:rPr lang="en-US" sz="2800" dirty="0"/>
              <a:t>The way in which words are arranged to make phrases and sentences is </a:t>
            </a:r>
            <a:r>
              <a:rPr lang="en-US" sz="2800" b="1" i="1" u="sng" dirty="0"/>
              <a:t>syntax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English syntax usually follows the pattern of subject, verb, and object of the verb. </a:t>
            </a:r>
          </a:p>
          <a:p>
            <a:endParaRPr lang="en-US" sz="2800" dirty="0"/>
          </a:p>
          <a:p>
            <a:r>
              <a:rPr lang="en-US" sz="2800" dirty="0"/>
              <a:t>In German the verb often is placed at the end of a sentence. </a:t>
            </a:r>
          </a:p>
        </p:txBody>
      </p:sp>
    </p:spTree>
    <p:extLst>
      <p:ext uri="{BB962C8B-B14F-4D97-AF65-F5344CB8AC3E}">
        <p14:creationId xmlns:p14="http://schemas.microsoft.com/office/powerpoint/2010/main" val="357812501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242</TotalTime>
  <Words>965</Words>
  <Application>Microsoft Office PowerPoint</Application>
  <PresentationFormat>Widescreen</PresentationFormat>
  <Paragraphs>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Gill Sans MT</vt:lpstr>
      <vt:lpstr>Impact</vt:lpstr>
      <vt:lpstr>Badge</vt:lpstr>
      <vt:lpstr>Psychology  Chapter 8</vt:lpstr>
      <vt:lpstr>Language </vt:lpstr>
      <vt:lpstr>The Basic Elements of Language </vt:lpstr>
      <vt:lpstr>Phonemes </vt:lpstr>
      <vt:lpstr>PowerPoint Presentation</vt:lpstr>
      <vt:lpstr>Morphemes </vt:lpstr>
      <vt:lpstr>PowerPoint Presentation</vt:lpstr>
      <vt:lpstr>PowerPoint Presentation</vt:lpstr>
      <vt:lpstr>Syntax </vt:lpstr>
      <vt:lpstr>Semantics  </vt:lpstr>
      <vt:lpstr>The stages of language development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Words, Words, Words </vt:lpstr>
      <vt:lpstr>PowerPoint Presentation</vt:lpstr>
      <vt:lpstr>Development and Grammar </vt:lpstr>
      <vt:lpstr>PowerPoint Presentation</vt:lpstr>
      <vt:lpstr>How do we learn language? </vt:lpstr>
      <vt:lpstr>Heredity Influences </vt:lpstr>
      <vt:lpstr>PowerPoint Presentation</vt:lpstr>
      <vt:lpstr>Economic Influences </vt:lpstr>
      <vt:lpstr>Bilingualism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8</dc:title>
  <dc:creator>Tyler Moudry</dc:creator>
  <cp:lastModifiedBy>Tyler Moudry</cp:lastModifiedBy>
  <cp:revision>10</cp:revision>
  <dcterms:created xsi:type="dcterms:W3CDTF">2019-03-11T14:21:09Z</dcterms:created>
  <dcterms:modified xsi:type="dcterms:W3CDTF">2019-03-11T18:23:52Z</dcterms:modified>
</cp:coreProperties>
</file>