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3" r:id="rId4"/>
    <p:sldId id="264" r:id="rId5"/>
    <p:sldId id="266" r:id="rId6"/>
    <p:sldId id="257" r:id="rId7"/>
    <p:sldId id="258" r:id="rId8"/>
    <p:sldId id="259" r:id="rId9"/>
    <p:sldId id="267" r:id="rId10"/>
    <p:sldId id="268" r:id="rId11"/>
    <p:sldId id="260" r:id="rId12"/>
    <p:sldId id="261" r:id="rId13"/>
    <p:sldId id="26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38859-E199-4E55-9830-16F99B6A7A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Psychology</a:t>
            </a:r>
            <a:br>
              <a:rPr lang="en-US" sz="6000" dirty="0"/>
            </a:br>
            <a:r>
              <a:rPr lang="en-US" sz="6000" dirty="0"/>
              <a:t>Chapter 8 Section 3: Reasoning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7A2C2-DFEE-461F-A300-C3C90AE9B9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367130"/>
            <a:ext cx="8045373" cy="135434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803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DA8D9-8465-4FF4-A7E8-A7DDF524F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03E04-6F6C-42CC-A664-0DBF0C586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i="1" dirty="0"/>
              <a:t>Inductive Reason Example:</a:t>
            </a:r>
          </a:p>
          <a:p>
            <a:pPr lvl="1"/>
            <a:r>
              <a:rPr lang="en-US" sz="3400" i="1" dirty="0"/>
              <a:t>A student enjoys the Indiana Jones Films.</a:t>
            </a:r>
          </a:p>
          <a:p>
            <a:pPr lvl="1"/>
            <a:r>
              <a:rPr lang="en-US" sz="3400" i="1" dirty="0"/>
              <a:t>Harrison Ford stars in Indiana Jones. </a:t>
            </a:r>
          </a:p>
          <a:p>
            <a:pPr lvl="1"/>
            <a:r>
              <a:rPr lang="en-US" sz="3400" i="1" dirty="0"/>
              <a:t>The student enjoys all the Harrison Ford films. </a:t>
            </a:r>
          </a:p>
        </p:txBody>
      </p:sp>
    </p:spTree>
    <p:extLst>
      <p:ext uri="{BB962C8B-B14F-4D97-AF65-F5344CB8AC3E}">
        <p14:creationId xmlns:p14="http://schemas.microsoft.com/office/powerpoint/2010/main" val="2840446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982CE-AAAC-440B-BBCF-7BD642302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B8277-C402-417B-A64D-AE4260D1C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Scientists seek to prove, or confirm, their hypothesis rather than disprove them. </a:t>
            </a:r>
          </a:p>
          <a:p>
            <a:r>
              <a:rPr lang="en-US" sz="3200" dirty="0"/>
              <a:t>This tendency is called </a:t>
            </a:r>
            <a:r>
              <a:rPr lang="en-US" sz="3200" b="1" u="sng" dirty="0"/>
              <a:t>confirmation bias</a:t>
            </a:r>
            <a:r>
              <a:rPr lang="en-US" sz="3200" dirty="0"/>
              <a:t>. </a:t>
            </a:r>
          </a:p>
          <a:p>
            <a:pPr lvl="1"/>
            <a:r>
              <a:rPr lang="en-US" sz="3000" dirty="0"/>
              <a:t>the tendency to interpret new evidence as confirmation of one's existing beliefs or theories</a:t>
            </a:r>
          </a:p>
        </p:txBody>
      </p:sp>
    </p:spTree>
    <p:extLst>
      <p:ext uri="{BB962C8B-B14F-4D97-AF65-F5344CB8AC3E}">
        <p14:creationId xmlns:p14="http://schemas.microsoft.com/office/powerpoint/2010/main" val="1259964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6BEF1-4BD4-4DCC-9C3C-F27D6F032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4C232-3B51-4C12-9F86-287C6554E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Even though inductive reasoning does not allow use to be certain that our assumptions are correct, we use inductive reasoning all the time. </a:t>
            </a:r>
          </a:p>
        </p:txBody>
      </p:sp>
    </p:spTree>
    <p:extLst>
      <p:ext uri="{BB962C8B-B14F-4D97-AF65-F5344CB8AC3E}">
        <p14:creationId xmlns:p14="http://schemas.microsoft.com/office/powerpoint/2010/main" val="962529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5EB74-3F8C-4C92-B49F-5A08A6268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35100-4AD1-4243-AF58-DEE484D82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Most sciences, including psychology rely on inductive reasoning.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Scientists gather specific pieces of information, and then they come up with general theories that explain the information. </a:t>
            </a:r>
          </a:p>
        </p:txBody>
      </p:sp>
    </p:spTree>
    <p:extLst>
      <p:ext uri="{BB962C8B-B14F-4D97-AF65-F5344CB8AC3E}">
        <p14:creationId xmlns:p14="http://schemas.microsoft.com/office/powerpoint/2010/main" val="2611734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2AC47-3B59-46A1-94E4-5A385D331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A8E4F-C8A5-4DF3-BB1A-B2EEFFBA2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Philosophy</a:t>
            </a:r>
            <a:endParaRPr lang="en-US" sz="3600" dirty="0"/>
          </a:p>
          <a:p>
            <a:pPr lvl="1"/>
            <a:r>
              <a:rPr lang="en-US" sz="3600" dirty="0"/>
              <a:t>the study of the fundamental nature of knowledge, reality, and existence, especially when considered as an academic discipline.</a:t>
            </a:r>
          </a:p>
        </p:txBody>
      </p:sp>
    </p:spTree>
    <p:extLst>
      <p:ext uri="{BB962C8B-B14F-4D97-AF65-F5344CB8AC3E}">
        <p14:creationId xmlns:p14="http://schemas.microsoft.com/office/powerpoint/2010/main" val="3087869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9648-6273-4D30-8DCB-0E178E2F9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710F9-7495-4129-9E1B-52B354CD7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Logic</a:t>
            </a:r>
          </a:p>
          <a:p>
            <a:pPr lvl="1"/>
            <a:r>
              <a:rPr lang="en-US" sz="3600" dirty="0"/>
              <a:t>reasoning conducted or assessed according  validity.</a:t>
            </a:r>
          </a:p>
        </p:txBody>
      </p:sp>
    </p:spTree>
    <p:extLst>
      <p:ext uri="{BB962C8B-B14F-4D97-AF65-F5344CB8AC3E}">
        <p14:creationId xmlns:p14="http://schemas.microsoft.com/office/powerpoint/2010/main" val="690985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4152E-6835-488E-A04B-20FE8FDF3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03AEF-8E2D-438C-A0CB-B132C9E64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Reason </a:t>
            </a:r>
          </a:p>
          <a:p>
            <a:pPr lvl="1"/>
            <a:r>
              <a:rPr lang="en-US" sz="3600" dirty="0"/>
              <a:t>a cause, explanation, or justification for an action or event.</a:t>
            </a:r>
          </a:p>
        </p:txBody>
      </p:sp>
    </p:spTree>
    <p:extLst>
      <p:ext uri="{BB962C8B-B14F-4D97-AF65-F5344CB8AC3E}">
        <p14:creationId xmlns:p14="http://schemas.microsoft.com/office/powerpoint/2010/main" val="161561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94983-5E14-443B-B5A9-62B5822C6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54942-77C3-44CA-92A4-02A63050D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u="sng" dirty="0"/>
              <a:t>Premise</a:t>
            </a:r>
          </a:p>
          <a:p>
            <a:pPr lvl="1"/>
            <a:r>
              <a:rPr lang="en-US" sz="3600" dirty="0"/>
              <a:t> is an idea or statement that provides the basic information that allows us to draw conclusions.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585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67368-D237-4A0B-88E4-B7A4E435F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Deductive Reasoning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7B143-3508-41AB-BA00-AE4A8BA4A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b="1" u="sng" dirty="0"/>
              <a:t>Deductive reasoning </a:t>
            </a:r>
            <a:r>
              <a:rPr lang="en-US" sz="2800" dirty="0"/>
              <a:t>is a basic form of valid reasoning.</a:t>
            </a:r>
          </a:p>
          <a:p>
            <a:r>
              <a:rPr lang="en-US" sz="2800" dirty="0"/>
              <a:t> Deductive reasoning, or deduction, starts out with a general statement, or hypothesis, and examines the possibilities to reach a specific, logical conclusion</a:t>
            </a:r>
          </a:p>
          <a:p>
            <a:endParaRPr lang="en-US" sz="2800" dirty="0"/>
          </a:p>
          <a:p>
            <a:r>
              <a:rPr lang="en-US" sz="2800" dirty="0"/>
              <a:t>In </a:t>
            </a:r>
            <a:r>
              <a:rPr lang="en-US" sz="2800" b="1" dirty="0"/>
              <a:t>deductive reasoning</a:t>
            </a:r>
            <a:r>
              <a:rPr lang="en-US" sz="2800" dirty="0"/>
              <a:t>, the conclusion is true if the premises are true.</a:t>
            </a:r>
          </a:p>
          <a:p>
            <a:endParaRPr lang="en-US" sz="2800" dirty="0"/>
          </a:p>
          <a:p>
            <a:r>
              <a:rPr lang="en-US" sz="2800" dirty="0"/>
              <a:t>A premise is an idea or statement that provides the basic information that allows us to draw conclusions. </a:t>
            </a:r>
          </a:p>
        </p:txBody>
      </p:sp>
    </p:spTree>
    <p:extLst>
      <p:ext uri="{BB962C8B-B14F-4D97-AF65-F5344CB8AC3E}">
        <p14:creationId xmlns:p14="http://schemas.microsoft.com/office/powerpoint/2010/main" val="1334771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B8012-804D-416B-AA0C-6CB853DFF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Inductive Reasoning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2B2E0-3499-4610-A47B-33479165F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b="1" u="sng" dirty="0"/>
              <a:t>Inductive reasoning </a:t>
            </a:r>
            <a:r>
              <a:rPr lang="en-US" sz="3200" dirty="0"/>
              <a:t>is the opposite of deductive reasoning. Inductive reasoning makes broad generalizations from specific observations. Basically, there is data, then conclusions are drawn from the data.</a:t>
            </a:r>
          </a:p>
          <a:p>
            <a:endParaRPr lang="en-US" sz="3200" dirty="0"/>
          </a:p>
          <a:p>
            <a:r>
              <a:rPr lang="en-US" sz="3200" dirty="0"/>
              <a:t>In </a:t>
            </a:r>
            <a:r>
              <a:rPr lang="en-US" sz="3200" b="1" u="sng" dirty="0"/>
              <a:t>inductive reasoning</a:t>
            </a:r>
            <a:r>
              <a:rPr lang="en-US" sz="3200" dirty="0"/>
              <a:t>, we reason from individual cases or particular facts to reach a general conclusion. </a:t>
            </a:r>
          </a:p>
          <a:p>
            <a:endParaRPr lang="en-US" sz="3200" dirty="0"/>
          </a:p>
          <a:p>
            <a:r>
              <a:rPr lang="en-US" sz="3200" dirty="0"/>
              <a:t>In inductive reasoning, the conclusion is sometimes wrong, even when the premises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3718516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A91ED-73E2-4919-88B1-249161CC8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79832-1D5D-4887-840E-98B22580F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It is often impossible to prove an assumption reached by inductive reasoning to be true. </a:t>
            </a:r>
          </a:p>
          <a:p>
            <a:r>
              <a:rPr lang="en-US" sz="3600" dirty="0"/>
              <a:t>We can only prove it false.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412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ED237-F1F3-4391-B179-D028B4F7A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80ACD-DA2B-458D-9EE5-8A1FF8F6E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i="1" dirty="0"/>
              <a:t>Deductive Reason Example: </a:t>
            </a:r>
          </a:p>
          <a:p>
            <a:pPr lvl="1"/>
            <a:r>
              <a:rPr lang="en-US" sz="4400" dirty="0"/>
              <a:t>Students attend school.</a:t>
            </a:r>
          </a:p>
          <a:p>
            <a:pPr lvl="1"/>
            <a:r>
              <a:rPr lang="en-US" sz="4400" dirty="0"/>
              <a:t>Claire attends school.</a:t>
            </a:r>
          </a:p>
          <a:p>
            <a:pPr lvl="1"/>
            <a:r>
              <a:rPr lang="en-US" sz="4400" dirty="0"/>
              <a:t>Claire is a student.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74766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3778</TotalTime>
  <Words>366</Words>
  <Application>Microsoft Office PowerPoint</Application>
  <PresentationFormat>Widescreen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Gill Sans MT</vt:lpstr>
      <vt:lpstr>Impact</vt:lpstr>
      <vt:lpstr>Badge</vt:lpstr>
      <vt:lpstr>Psychology Chapter 8 Section 3: Reasoning</vt:lpstr>
      <vt:lpstr>PowerPoint Presentation</vt:lpstr>
      <vt:lpstr>PowerPoint Presentation</vt:lpstr>
      <vt:lpstr>PowerPoint Presentation</vt:lpstr>
      <vt:lpstr>PowerPoint Presentation</vt:lpstr>
      <vt:lpstr>Deductive Reasoning </vt:lpstr>
      <vt:lpstr>Inductive Reasoning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Chapter 8 Section 3: Reasoning</dc:title>
  <dc:creator>Tyler Moudry</dc:creator>
  <cp:lastModifiedBy>Tyler Moudry</cp:lastModifiedBy>
  <cp:revision>7</cp:revision>
  <dcterms:created xsi:type="dcterms:W3CDTF">2019-03-04T20:32:34Z</dcterms:created>
  <dcterms:modified xsi:type="dcterms:W3CDTF">2019-03-07T11:31:08Z</dcterms:modified>
</cp:coreProperties>
</file>