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8D59B-A360-4F35-B07A-497076277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Psychology </a:t>
            </a:r>
            <a:br>
              <a:rPr lang="en-US" sz="6600" dirty="0"/>
            </a:br>
            <a:r>
              <a:rPr lang="en-US" sz="6600" dirty="0"/>
              <a:t>Chapter 8 Section 2: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9A5F5-686E-4C46-9791-91A83A4FF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465984"/>
            <a:ext cx="8045373" cy="901146"/>
          </a:xfrm>
        </p:spPr>
        <p:txBody>
          <a:bodyPr>
            <a:normAutofit/>
          </a:bodyPr>
          <a:lstStyle/>
          <a:p>
            <a:r>
              <a:rPr lang="en-US" sz="4000" dirty="0"/>
              <a:t>Problem Solving </a:t>
            </a:r>
          </a:p>
        </p:txBody>
      </p:sp>
    </p:spTree>
    <p:extLst>
      <p:ext uri="{BB962C8B-B14F-4D97-AF65-F5344CB8AC3E}">
        <p14:creationId xmlns:p14="http://schemas.microsoft.com/office/powerpoint/2010/main" val="224713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B4C-4BE9-41F4-8158-EB82A00D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3928-B3DA-41DC-935E-99B72B043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Analogies</a:t>
            </a:r>
          </a:p>
          <a:p>
            <a:pPr lvl="1"/>
            <a:r>
              <a:rPr lang="en-US" sz="2800" dirty="0"/>
              <a:t>An analogy is a similarity between two or more item, events, or situations. </a:t>
            </a:r>
          </a:p>
        </p:txBody>
      </p:sp>
    </p:spTree>
    <p:extLst>
      <p:ext uri="{BB962C8B-B14F-4D97-AF65-F5344CB8AC3E}">
        <p14:creationId xmlns:p14="http://schemas.microsoft.com/office/powerpoint/2010/main" val="268687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F653-F982-41E4-90E4-255449F09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2F229-330C-4B2F-BC36-B725A773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Archimedes</a:t>
            </a:r>
          </a:p>
          <a:p>
            <a:pPr lvl="1"/>
            <a:r>
              <a:rPr lang="en-US" sz="3200" dirty="0"/>
              <a:t>Discovered how to measure the volume of an irregular shaped object. </a:t>
            </a:r>
          </a:p>
        </p:txBody>
      </p:sp>
    </p:spTree>
    <p:extLst>
      <p:ext uri="{BB962C8B-B14F-4D97-AF65-F5344CB8AC3E}">
        <p14:creationId xmlns:p14="http://schemas.microsoft.com/office/powerpoint/2010/main" val="7161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B83-DEA7-47B3-A47E-C143F511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 and Incubation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B18A8-D0F9-4B28-8C1C-77F152D2B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Insight</a:t>
            </a:r>
            <a:r>
              <a:rPr lang="en-US" sz="3200" dirty="0"/>
              <a:t>- sudden understanding. </a:t>
            </a:r>
          </a:p>
        </p:txBody>
      </p:sp>
    </p:spTree>
    <p:extLst>
      <p:ext uri="{BB962C8B-B14F-4D97-AF65-F5344CB8AC3E}">
        <p14:creationId xmlns:p14="http://schemas.microsoft.com/office/powerpoint/2010/main" val="346045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6575-1622-4F13-8362-DAF38A16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9227-1B46-4A34-B167-2F070D87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Incubation</a:t>
            </a:r>
          </a:p>
          <a:p>
            <a:pPr lvl="1"/>
            <a:r>
              <a:rPr lang="en-US" sz="2400" dirty="0"/>
              <a:t>When we arrive at the solution to a problem when we have not even been consciously working on the problem. </a:t>
            </a:r>
          </a:p>
          <a:p>
            <a:pPr lvl="1"/>
            <a:r>
              <a:rPr lang="en-US" sz="2400" dirty="0"/>
              <a:t>Because of the incubation effect, psychologists sometimes recommend that people take a break from work on a difficult problem. </a:t>
            </a:r>
          </a:p>
        </p:txBody>
      </p:sp>
    </p:spTree>
    <p:extLst>
      <p:ext uri="{BB962C8B-B14F-4D97-AF65-F5344CB8AC3E}">
        <p14:creationId xmlns:p14="http://schemas.microsoft.com/office/powerpoint/2010/main" val="25972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DA8F-E4DB-469C-88BE-D482FCF9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 to Problem Solving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B6AAE-983D-4319-ACC9-BCF6DB39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Mental set </a:t>
            </a:r>
          </a:p>
          <a:p>
            <a:pPr lvl="1"/>
            <a:r>
              <a:rPr lang="en-US" sz="2800" dirty="0"/>
              <a:t>The tendency to respond to a new problem with an approach that was successfully used with similar problems. </a:t>
            </a:r>
          </a:p>
        </p:txBody>
      </p:sp>
    </p:spTree>
    <p:extLst>
      <p:ext uri="{BB962C8B-B14F-4D97-AF65-F5344CB8AC3E}">
        <p14:creationId xmlns:p14="http://schemas.microsoft.com/office/powerpoint/2010/main" val="226912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5A70-4D3E-4B2F-AF23-1C60AE41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FBB25-71BC-4EC1-8D51-82A56DADD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Functional fixedness</a:t>
            </a:r>
          </a:p>
          <a:p>
            <a:pPr lvl="1"/>
            <a:r>
              <a:rPr lang="en-US" sz="2400" dirty="0"/>
              <a:t>The tendency to think of an object as being useful only for the function that the object is usually used for. </a:t>
            </a:r>
          </a:p>
        </p:txBody>
      </p:sp>
    </p:spTree>
    <p:extLst>
      <p:ext uri="{BB962C8B-B14F-4D97-AF65-F5344CB8AC3E}">
        <p14:creationId xmlns:p14="http://schemas.microsoft.com/office/powerpoint/2010/main" val="3534386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B8F1-6429-4A81-BCCD-9EC9A74F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 and Creativity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3056-499C-4E3F-992E-4A5047F22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Convergent thinking</a:t>
            </a:r>
          </a:p>
          <a:p>
            <a:pPr lvl="1"/>
            <a:r>
              <a:rPr lang="en-US" sz="2800" dirty="0"/>
              <a:t>Thought is limited to available facts. </a:t>
            </a:r>
          </a:p>
        </p:txBody>
      </p:sp>
    </p:spTree>
    <p:extLst>
      <p:ext uri="{BB962C8B-B14F-4D97-AF65-F5344CB8AC3E}">
        <p14:creationId xmlns:p14="http://schemas.microsoft.com/office/powerpoint/2010/main" val="2338973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23D6-A555-439A-8B68-8D55BCD8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5793-1BCE-4D2F-B1D9-E599BBFC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Divergent thinking</a:t>
            </a:r>
          </a:p>
          <a:p>
            <a:pPr lvl="1"/>
            <a:r>
              <a:rPr lang="en-US" sz="3200" dirty="0"/>
              <a:t>One associates more freely to the various elements of a problem. </a:t>
            </a:r>
          </a:p>
        </p:txBody>
      </p:sp>
    </p:spTree>
    <p:extLst>
      <p:ext uri="{BB962C8B-B14F-4D97-AF65-F5344CB8AC3E}">
        <p14:creationId xmlns:p14="http://schemas.microsoft.com/office/powerpoint/2010/main" val="2267126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A318-5125-4D9F-B1F0-FD7FC085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i="1" u="sng" dirty="0"/>
              <a:t> ABCDEs </a:t>
            </a:r>
            <a:r>
              <a:rPr lang="en-US" dirty="0"/>
              <a:t>of problem Solving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5248-3B24-4751-A5DC-972CE22F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/>
              <a:t>A:  Asses the problem.</a:t>
            </a:r>
          </a:p>
          <a:p>
            <a:r>
              <a:rPr lang="en-US" sz="3200" b="1" i="1" dirty="0"/>
              <a:t>B: Brainstorm approaches to the problem.</a:t>
            </a:r>
          </a:p>
          <a:p>
            <a:r>
              <a:rPr lang="en-US" sz="3200" b="1" i="1" dirty="0"/>
              <a:t>C. Choose the approach that seems most likely to work.</a:t>
            </a:r>
          </a:p>
          <a:p>
            <a:r>
              <a:rPr lang="en-US" sz="3200" b="1" i="1" dirty="0"/>
              <a:t>D. Do it- try the most likely approach.</a:t>
            </a:r>
          </a:p>
          <a:p>
            <a:r>
              <a:rPr lang="en-US" sz="3200" b="1" i="1" dirty="0"/>
              <a:t>E. Evaluate the results. </a:t>
            </a:r>
          </a:p>
        </p:txBody>
      </p:sp>
    </p:spTree>
    <p:extLst>
      <p:ext uri="{BB962C8B-B14F-4D97-AF65-F5344CB8AC3E}">
        <p14:creationId xmlns:p14="http://schemas.microsoft.com/office/powerpoint/2010/main" val="6848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1327-9687-4153-8C24-BACC8647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and Heuristics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D3E3C-B5EF-420B-A828-27DFC27DD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People move toward the solution of a problem in a series of steps. </a:t>
            </a:r>
          </a:p>
          <a:p>
            <a:r>
              <a:rPr lang="en-US" sz="2800" dirty="0"/>
              <a:t>Ideally, each step taken moves the problem solver closer to the solution. </a:t>
            </a:r>
          </a:p>
          <a:p>
            <a:endParaRPr lang="en-US" sz="2800" dirty="0"/>
          </a:p>
          <a:p>
            <a:r>
              <a:rPr lang="en-US" sz="2800" dirty="0"/>
              <a:t>An </a:t>
            </a:r>
            <a:r>
              <a:rPr lang="en-US" sz="2800" b="1" u="sng" dirty="0"/>
              <a:t>algorithm</a:t>
            </a:r>
            <a:r>
              <a:rPr lang="en-US" sz="2800" dirty="0"/>
              <a:t> is a specific procedure that, when used properly and in the right circumstances, will always lead to the solution of a problem. </a:t>
            </a:r>
          </a:p>
        </p:txBody>
      </p:sp>
    </p:spTree>
    <p:extLst>
      <p:ext uri="{BB962C8B-B14F-4D97-AF65-F5344CB8AC3E}">
        <p14:creationId xmlns:p14="http://schemas.microsoft.com/office/powerpoint/2010/main" val="173570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4DD9F-7093-4F06-B72E-CE40A905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9EE9-E4A7-4C71-8493-2352C80B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Formulas are examples of algorithms. </a:t>
            </a:r>
          </a:p>
          <a:p>
            <a:r>
              <a:rPr lang="en-US" sz="3200" dirty="0"/>
              <a:t>If you know the radius of a circle and you want to find the area of that circle, you can apply a formula to get the correct answer. </a:t>
            </a:r>
          </a:p>
        </p:txBody>
      </p:sp>
    </p:spTree>
    <p:extLst>
      <p:ext uri="{BB962C8B-B14F-4D97-AF65-F5344CB8AC3E}">
        <p14:creationId xmlns:p14="http://schemas.microsoft.com/office/powerpoint/2010/main" val="226664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CF16-0C51-4B6D-9C42-577A9C15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2BDA-2138-4C5D-8BE7-D17762BEF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algorithms are guaranteed to work, they are not always practical. </a:t>
            </a:r>
          </a:p>
          <a:p>
            <a:endParaRPr lang="en-US" dirty="0"/>
          </a:p>
          <a:p>
            <a:r>
              <a:rPr lang="en-US" dirty="0"/>
              <a:t>This is why, for many types of problems, people use heuristics rather than algorithms. </a:t>
            </a:r>
          </a:p>
          <a:p>
            <a:r>
              <a:rPr lang="en-US" b="1" u="sng" dirty="0"/>
              <a:t>Heuristics</a:t>
            </a:r>
            <a:r>
              <a:rPr lang="en-US" dirty="0"/>
              <a:t> are rules of thumb that often, but not always help us find the solution to a problem. </a:t>
            </a:r>
          </a:p>
          <a:p>
            <a:pPr lvl="1"/>
            <a:r>
              <a:rPr lang="en-US" sz="2000" dirty="0"/>
              <a:t>They are shortcuts. </a:t>
            </a:r>
          </a:p>
        </p:txBody>
      </p:sp>
    </p:spTree>
    <p:extLst>
      <p:ext uri="{BB962C8B-B14F-4D97-AF65-F5344CB8AC3E}">
        <p14:creationId xmlns:p14="http://schemas.microsoft.com/office/powerpoint/2010/main" val="77946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AFA0-D5C8-4615-B511-B95F6F23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Problem-solving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BA02-4049-4C72-AC28-D2C127E2B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Algorithms and heuristics are general approaches to problem solving. </a:t>
            </a:r>
          </a:p>
        </p:txBody>
      </p:sp>
    </p:spTree>
    <p:extLst>
      <p:ext uri="{BB962C8B-B14F-4D97-AF65-F5344CB8AC3E}">
        <p14:creationId xmlns:p14="http://schemas.microsoft.com/office/powerpoint/2010/main" val="8109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C087-AD3C-44B7-8DDE-F4120DB0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and Error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E66A7-B61E-44EC-9657-AD0809D8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trial and error, we often do not keep track of which possibilities we have already tried.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03A1F-7BFD-40F3-ACCE-314F57CC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Reduction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32FF6-BD8D-4802-B715-87B1B60D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reduction- we identify our goal, where we are in relation to it, and the direction we must go to closer to it. </a:t>
            </a:r>
          </a:p>
          <a:p>
            <a:pPr lvl="1"/>
            <a:r>
              <a:rPr lang="en-US" dirty="0"/>
              <a:t>In other words, we want to reduce the difference between our present situation (problem unsolved) and our desired situation (problem solved). </a:t>
            </a:r>
          </a:p>
        </p:txBody>
      </p:sp>
    </p:spTree>
    <p:extLst>
      <p:ext uri="{BB962C8B-B14F-4D97-AF65-F5344CB8AC3E}">
        <p14:creationId xmlns:p14="http://schemas.microsoft.com/office/powerpoint/2010/main" val="52007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CFEF-36EF-4829-80BF-C053B23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Means-End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F6DF-3BC0-4217-921E-BC92C80B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means-end analysis, we know that certain things we can do (means) will have certain results (ends).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Involves breaking down the problem into smaller parts. </a:t>
            </a:r>
          </a:p>
        </p:txBody>
      </p:sp>
    </p:spTree>
    <p:extLst>
      <p:ext uri="{BB962C8B-B14F-4D97-AF65-F5344CB8AC3E}">
        <p14:creationId xmlns:p14="http://schemas.microsoft.com/office/powerpoint/2010/main" val="212170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A4BA-D073-4990-A07C-FBCB662F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96D8-ED9B-424A-B05D-3546D5BB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Working Backward </a:t>
            </a:r>
          </a:p>
          <a:p>
            <a:pPr lvl="1"/>
            <a:r>
              <a:rPr lang="en-US" sz="2400" dirty="0"/>
              <a:t>The problem solver starts by examining the final goal, then works back from the final goal to the present to determine the best course of action. </a:t>
            </a:r>
          </a:p>
        </p:txBody>
      </p:sp>
    </p:spTree>
    <p:extLst>
      <p:ext uri="{BB962C8B-B14F-4D97-AF65-F5344CB8AC3E}">
        <p14:creationId xmlns:p14="http://schemas.microsoft.com/office/powerpoint/2010/main" val="161850665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1429</TotalTime>
  <Words>506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Psychology  Chapter 8 Section 2: </vt:lpstr>
      <vt:lpstr>Algorithms and Heuristics </vt:lpstr>
      <vt:lpstr>PowerPoint Presentation</vt:lpstr>
      <vt:lpstr>Heuristics </vt:lpstr>
      <vt:lpstr>Problem-solving Methods </vt:lpstr>
      <vt:lpstr>Trial and Error </vt:lpstr>
      <vt:lpstr>Difference Reduction </vt:lpstr>
      <vt:lpstr>Means-End Analysis </vt:lpstr>
      <vt:lpstr>PowerPoint Presentation</vt:lpstr>
      <vt:lpstr>PowerPoint Presentation</vt:lpstr>
      <vt:lpstr>PowerPoint Presentation</vt:lpstr>
      <vt:lpstr>Insight and Incubation </vt:lpstr>
      <vt:lpstr>PowerPoint Presentation</vt:lpstr>
      <vt:lpstr>Obstacles to Problem Solving </vt:lpstr>
      <vt:lpstr>PowerPoint Presentation</vt:lpstr>
      <vt:lpstr>Problem Solving and Creativity </vt:lpstr>
      <vt:lpstr>PowerPoint Presentation</vt:lpstr>
      <vt:lpstr>The ABCDEs of problem Solving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8 Section 2: </dc:title>
  <dc:creator>Tyler Moudry</dc:creator>
  <cp:lastModifiedBy>Tyler Moudry</cp:lastModifiedBy>
  <cp:revision>9</cp:revision>
  <dcterms:created xsi:type="dcterms:W3CDTF">2019-03-03T20:42:01Z</dcterms:created>
  <dcterms:modified xsi:type="dcterms:W3CDTF">2019-03-04T20:31:14Z</dcterms:modified>
</cp:coreProperties>
</file>