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E0C5D-5A5C-44D6-8229-B39B2728F1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Psychology </a:t>
            </a:r>
            <a:br>
              <a:rPr lang="en-US" dirty="0"/>
            </a:br>
            <a:r>
              <a:rPr lang="en-US" dirty="0"/>
              <a:t>Chapter 8 </a:t>
            </a:r>
            <a:br>
              <a:rPr lang="en-US" dirty="0"/>
            </a:br>
            <a:r>
              <a:rPr lang="en-US" dirty="0"/>
              <a:t>Section 1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5841BD-443C-404D-8D20-555DE9E249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239658"/>
            <a:ext cx="8045373" cy="1481818"/>
          </a:xfrm>
        </p:spPr>
        <p:txBody>
          <a:bodyPr>
            <a:normAutofit/>
          </a:bodyPr>
          <a:lstStyle/>
          <a:p>
            <a:r>
              <a:rPr lang="en-US" sz="4400" dirty="0"/>
              <a:t>What is Thinking? </a:t>
            </a:r>
          </a:p>
        </p:txBody>
      </p:sp>
    </p:spTree>
    <p:extLst>
      <p:ext uri="{BB962C8B-B14F-4D97-AF65-F5344CB8AC3E}">
        <p14:creationId xmlns:p14="http://schemas.microsoft.com/office/powerpoint/2010/main" val="206076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36280-4FBD-4350-9A84-010F46FFC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05222-9DE6-4E04-AA5E-D56CD633E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841829"/>
            <a:ext cx="10178322" cy="1712685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Thinking </a:t>
            </a:r>
            <a:r>
              <a:rPr lang="en-US" sz="3200" dirty="0"/>
              <a:t>is the mental activity that is involved in the understanding, processing, and communicating of information. </a:t>
            </a:r>
          </a:p>
        </p:txBody>
      </p:sp>
      <p:pic>
        <p:nvPicPr>
          <p:cNvPr id="1028" name="Picture 4" descr="Image result for thinking emoji">
            <a:extLst>
              <a:ext uri="{FF2B5EF4-FFF2-40B4-BE49-F238E27FC236}">
                <a16:creationId xmlns:a16="http://schemas.microsoft.com/office/drawing/2014/main" id="{4A871551-955E-4EC1-B9F6-E468E2DC6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7" y="2554514"/>
            <a:ext cx="4048125" cy="4048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973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B79F3-17EC-4A29-B247-F0F7B2555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F981D-EB08-497F-A879-CFF3EE779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75658"/>
            <a:ext cx="10178322" cy="3454400"/>
          </a:xfrm>
        </p:spPr>
        <p:txBody>
          <a:bodyPr/>
          <a:lstStyle/>
          <a:p>
            <a:r>
              <a:rPr lang="en-US" sz="2800" dirty="0"/>
              <a:t>When we think we use symbols to represent the things about which we are thinking. </a:t>
            </a:r>
          </a:p>
          <a:p>
            <a:r>
              <a:rPr lang="en-US" sz="2800" dirty="0"/>
              <a:t>A symbol is an object or an act that stands for something else. </a:t>
            </a:r>
          </a:p>
          <a:p>
            <a:pPr lvl="1"/>
            <a:r>
              <a:rPr lang="en-US" sz="2800" dirty="0"/>
              <a:t>Symbols are part of our daily lives</a:t>
            </a:r>
          </a:p>
          <a:p>
            <a:pPr lvl="2"/>
            <a:r>
              <a:rPr lang="en-US" sz="2800" i="1" dirty="0"/>
              <a:t>School mascots </a:t>
            </a:r>
          </a:p>
          <a:p>
            <a:pPr lvl="2"/>
            <a:r>
              <a:rPr lang="en-US" sz="2800" i="1" dirty="0"/>
              <a:t>American Flag</a:t>
            </a:r>
          </a:p>
          <a:p>
            <a:pPr lvl="2"/>
            <a:endParaRPr lang="en-US" dirty="0"/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5BD80554-79DF-43A3-A1A4-7A33773A3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046" y="3429000"/>
            <a:ext cx="4480560" cy="28433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360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40EF4-826A-4CFB-B3A2-3FAC400F9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09C44-0D9F-4B15-99B0-22D620F02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382385"/>
            <a:ext cx="10178322" cy="1635101"/>
          </a:xfrm>
        </p:spPr>
        <p:txBody>
          <a:bodyPr/>
          <a:lstStyle/>
          <a:p>
            <a:r>
              <a:rPr lang="en-US" sz="3600" dirty="0"/>
              <a:t>Letters and words are also symbols. </a:t>
            </a:r>
          </a:p>
          <a:p>
            <a:r>
              <a:rPr lang="en-US" sz="3600" dirty="0"/>
              <a:t>Even your mental images are a type of symbol.</a:t>
            </a:r>
          </a:p>
          <a:p>
            <a:endParaRPr lang="en-US" dirty="0"/>
          </a:p>
        </p:txBody>
      </p:sp>
      <p:pic>
        <p:nvPicPr>
          <p:cNvPr id="3076" name="Picture 4" descr="Related image">
            <a:extLst>
              <a:ext uri="{FF2B5EF4-FFF2-40B4-BE49-F238E27FC236}">
                <a16:creationId xmlns:a16="http://schemas.microsoft.com/office/drawing/2014/main" id="{60639AE4-95BF-4ABB-937A-254279D2C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839" y="2017486"/>
            <a:ext cx="8128000" cy="4572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093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98CAB-7B92-4FDC-A83C-A2D6B4588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FC223-86D2-43E5-9EF8-CFDFFB634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19201"/>
            <a:ext cx="10178322" cy="2209799"/>
          </a:xfrm>
        </p:spPr>
        <p:txBody>
          <a:bodyPr>
            <a:normAutofit/>
          </a:bodyPr>
          <a:lstStyle/>
          <a:p>
            <a:r>
              <a:rPr lang="en-US" sz="2800" dirty="0"/>
              <a:t>When we think, we tend to mentally group together objects, events or ideas that have similar characteristics. </a:t>
            </a:r>
          </a:p>
          <a:p>
            <a:r>
              <a:rPr lang="en-US" sz="2800" dirty="0"/>
              <a:t>Such grouping is called a concept. </a:t>
            </a:r>
          </a:p>
          <a:p>
            <a:pPr lvl="1"/>
            <a:r>
              <a:rPr lang="en-US" sz="2800" i="1" dirty="0"/>
              <a:t>Example: Mammals </a:t>
            </a:r>
          </a:p>
        </p:txBody>
      </p:sp>
      <p:pic>
        <p:nvPicPr>
          <p:cNvPr id="4098" name="Picture 2" descr="Related image">
            <a:extLst>
              <a:ext uri="{FF2B5EF4-FFF2-40B4-BE49-F238E27FC236}">
                <a16:creationId xmlns:a16="http://schemas.microsoft.com/office/drawing/2014/main" id="{3F90EE9D-3F87-4C1A-853F-94B511465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244" y="2870990"/>
            <a:ext cx="5737078" cy="38404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340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F3631-4367-4E42-8EE7-BF6AD11F1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E3F91-5EAF-4EE4-BB0C-8BD415DDF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624115"/>
            <a:ext cx="10178322" cy="5255478"/>
          </a:xfrm>
        </p:spPr>
        <p:txBody>
          <a:bodyPr>
            <a:normAutofit/>
          </a:bodyPr>
          <a:lstStyle/>
          <a:p>
            <a:r>
              <a:rPr lang="en-US" sz="2800" dirty="0"/>
              <a:t>People organize concepts in Hierarchies</a:t>
            </a:r>
          </a:p>
          <a:p>
            <a:pPr lvl="1"/>
            <a:r>
              <a:rPr lang="en-US" sz="2800" dirty="0"/>
              <a:t>Series of levels that go from broad to narrow. </a:t>
            </a:r>
          </a:p>
        </p:txBody>
      </p:sp>
      <p:pic>
        <p:nvPicPr>
          <p:cNvPr id="5122" name="Picture 2" descr="Image result for Hierarchy">
            <a:extLst>
              <a:ext uri="{FF2B5EF4-FFF2-40B4-BE49-F238E27FC236}">
                <a16:creationId xmlns:a16="http://schemas.microsoft.com/office/drawing/2014/main" id="{AF241585-F79E-4E43-9422-A655CF2194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011" y="2116246"/>
            <a:ext cx="7543800" cy="47417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527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1A8FC-EE05-414A-838C-4624BCCB5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7C286-2C9A-4475-AB9D-7C2388628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382385"/>
            <a:ext cx="10178322" cy="2360815"/>
          </a:xfrm>
        </p:spPr>
        <p:txBody>
          <a:bodyPr>
            <a:normAutofit/>
          </a:bodyPr>
          <a:lstStyle/>
          <a:p>
            <a:r>
              <a:rPr lang="en-US" sz="2400" dirty="0"/>
              <a:t>People learn concepts through experience. </a:t>
            </a:r>
          </a:p>
          <a:p>
            <a:r>
              <a:rPr lang="en-US" sz="2400" dirty="0"/>
              <a:t>Communication of the meaning of abstract concepts such as fairness, beauty, and goodness.</a:t>
            </a:r>
          </a:p>
          <a:p>
            <a:r>
              <a:rPr lang="en-US" sz="2400" dirty="0"/>
              <a:t>It may require detailed explanations, a variety of personal experiences, and many examples. </a:t>
            </a:r>
          </a:p>
        </p:txBody>
      </p:sp>
      <p:pic>
        <p:nvPicPr>
          <p:cNvPr id="6146" name="Picture 2" descr="Image result for fairness">
            <a:extLst>
              <a:ext uri="{FF2B5EF4-FFF2-40B4-BE49-F238E27FC236}">
                <a16:creationId xmlns:a16="http://schemas.microsoft.com/office/drawing/2014/main" id="{3D59852E-E6B9-4A7D-A3BE-768711BBF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107" y="2743200"/>
            <a:ext cx="5448300" cy="40862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236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45595-56C6-4A12-B775-3CCB134A8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3051C-CC25-450C-85F2-07C55C8FF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22401"/>
            <a:ext cx="10178322" cy="2006599"/>
          </a:xfrm>
        </p:spPr>
        <p:txBody>
          <a:bodyPr>
            <a:normAutofit lnSpcReduction="10000"/>
          </a:bodyPr>
          <a:lstStyle/>
          <a:p>
            <a:r>
              <a:rPr lang="en-US" sz="2800" b="1" u="sng" dirty="0"/>
              <a:t>Prototype</a:t>
            </a:r>
            <a:r>
              <a:rPr lang="en-US" sz="2800" dirty="0"/>
              <a:t>- an example of a concept that best exemplifies that concept. </a:t>
            </a:r>
          </a:p>
          <a:p>
            <a:r>
              <a:rPr lang="en-US" sz="2800" dirty="0"/>
              <a:t>A prototype can be more like an average of all experienced examples. </a:t>
            </a:r>
          </a:p>
        </p:txBody>
      </p:sp>
      <p:pic>
        <p:nvPicPr>
          <p:cNvPr id="7170" name="Picture 2" descr="Image result for prototypes in psychology">
            <a:extLst>
              <a:ext uri="{FF2B5EF4-FFF2-40B4-BE49-F238E27FC236}">
                <a16:creationId xmlns:a16="http://schemas.microsoft.com/office/drawing/2014/main" id="{9AD1BC49-6903-4746-A882-138215A4E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914533"/>
            <a:ext cx="6248400" cy="37490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62223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44</TotalTime>
  <Words>193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Psychology  Chapter 8  Section 1 </vt:lpstr>
      <vt:lpstr>PowerPoint Presentation</vt:lpstr>
      <vt:lpstr>Symbols </vt:lpstr>
      <vt:lpstr>PowerPoint Presentation</vt:lpstr>
      <vt:lpstr>Concepts </vt:lpstr>
      <vt:lpstr>PowerPoint Presentation</vt:lpstr>
      <vt:lpstr>PowerPoint Presentation</vt:lpstr>
      <vt:lpstr>Prototypes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 Chapter 8  Section 1 </dc:title>
  <dc:creator>Tyler Moudry</dc:creator>
  <cp:lastModifiedBy>Tyler Moudry</cp:lastModifiedBy>
  <cp:revision>5</cp:revision>
  <dcterms:created xsi:type="dcterms:W3CDTF">2019-03-01T03:49:23Z</dcterms:created>
  <dcterms:modified xsi:type="dcterms:W3CDTF">2019-03-01T04:33:29Z</dcterms:modified>
</cp:coreProperties>
</file>