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58" r:id="rId10"/>
    <p:sldId id="269" r:id="rId11"/>
    <p:sldId id="270" r:id="rId12"/>
    <p:sldId id="271" r:id="rId13"/>
    <p:sldId id="265" r:id="rId14"/>
    <p:sldId id="266" r:id="rId15"/>
    <p:sldId id="267" r:id="rId16"/>
    <p:sldId id="268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B96CD-1CB7-47C9-8199-CD4E1D1037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Psychology </a:t>
            </a:r>
            <a:br>
              <a:rPr lang="en-US" dirty="0"/>
            </a:br>
            <a:r>
              <a:rPr lang="en-US" dirty="0"/>
              <a:t>Chapter 7: Memory 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C381A-BDD9-46D9-9265-280232B9F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4618229"/>
            <a:ext cx="8045373" cy="742279"/>
          </a:xfrm>
        </p:spPr>
        <p:txBody>
          <a:bodyPr>
            <a:noAutofit/>
          </a:bodyPr>
          <a:lstStyle/>
          <a:p>
            <a:r>
              <a:rPr lang="en-US" sz="3600" dirty="0"/>
              <a:t>Section 1: Three Kings of Memory </a:t>
            </a:r>
          </a:p>
        </p:txBody>
      </p:sp>
    </p:spTree>
    <p:extLst>
      <p:ext uri="{BB962C8B-B14F-4D97-AF65-F5344CB8AC3E}">
        <p14:creationId xmlns:p14="http://schemas.microsoft.com/office/powerpoint/2010/main" val="1040330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2AA20-B389-4ECE-BD4E-BF7B739D9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D8226-44D4-44F8-B6A8-E08AEEF82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question is formed by a minimal picture (regularly framed) drawn on a piece of paper together with one word.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87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F894-19A0-4B97-A8D8-39A00ECC5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5C9E1E0-EC8E-441A-83AE-7547FFC39D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1352" y="1007028"/>
            <a:ext cx="1810342" cy="5669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21434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BA80-8D0D-4330-8928-2DDA40DA6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929A8-10A6-4662-9ED2-4BF89B0D6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blind beggar behind a street corner.</a:t>
            </a:r>
          </a:p>
        </p:txBody>
      </p:sp>
    </p:spTree>
    <p:extLst>
      <p:ext uri="{BB962C8B-B14F-4D97-AF65-F5344CB8AC3E}">
        <p14:creationId xmlns:p14="http://schemas.microsoft.com/office/powerpoint/2010/main" val="2111069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7E73D-213D-473A-A0EE-6CFDD33B4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4091E3C-16FD-4969-BDBB-49E79C177B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1605" y="2445636"/>
            <a:ext cx="4887595" cy="393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63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F6EBB-B590-4CDD-8B13-8674E02CC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6FDC7-A63A-48E6-8A69-28A2E68F8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gentleman's bow tie got stuck between the elevator doors.</a:t>
            </a:r>
          </a:p>
        </p:txBody>
      </p:sp>
    </p:spTree>
    <p:extLst>
      <p:ext uri="{BB962C8B-B14F-4D97-AF65-F5344CB8AC3E}">
        <p14:creationId xmlns:p14="http://schemas.microsoft.com/office/powerpoint/2010/main" val="48374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3F970-98DC-4C62-A780-C9D867154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Stuck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85ECD78-27AC-42FB-9E8F-DAE6392431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3425" y="2047801"/>
            <a:ext cx="5305149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941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2D3C4-B797-4039-A4F2-5E83030E9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9D9AF-9489-41E6-8E24-54E80493C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 giraffe has swallowed a telephone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0436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F32EB-D9DE-4887-9365-102009064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Bark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382909A-5339-4206-9921-297EDCF2F5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7452" y="2173508"/>
            <a:ext cx="5737096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320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8DE43-6C58-42A4-A1C6-5B48F428A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33CA8-841E-4E2D-8173-741D20864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bear is climbing up the tree </a:t>
            </a:r>
          </a:p>
        </p:txBody>
      </p:sp>
    </p:spTree>
    <p:extLst>
      <p:ext uri="{BB962C8B-B14F-4D97-AF65-F5344CB8AC3E}">
        <p14:creationId xmlns:p14="http://schemas.microsoft.com/office/powerpoint/2010/main" val="2875423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D88E1-8A5F-4ED6-A0AB-AD5AD575E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90B77EB-FA58-40A3-959C-3344FB99E7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2162" y="2286148"/>
            <a:ext cx="554736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10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5767E-1813-4EA2-9278-E7E04A6D7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14608-6280-4605-A828-AACDB1BEC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u="sng" dirty="0"/>
              <a:t>Memory- </a:t>
            </a:r>
            <a:r>
              <a:rPr lang="en-US" sz="3200" dirty="0"/>
              <a:t>The process by which we recollect prior experiences and information and skills learned in the past. </a:t>
            </a:r>
          </a:p>
          <a:p>
            <a:pPr marL="457200" lvl="1" indent="0">
              <a:buNone/>
            </a:pPr>
            <a:endParaRPr lang="en-US" sz="3200" i="1" dirty="0"/>
          </a:p>
          <a:p>
            <a:pPr lvl="1"/>
            <a:r>
              <a:rPr lang="en-US" sz="3200" i="1" dirty="0"/>
              <a:t>One way to  classify memory is according to the different kinds of information it contains: events, general knowledge, and skills. </a:t>
            </a:r>
          </a:p>
        </p:txBody>
      </p:sp>
    </p:spTree>
    <p:extLst>
      <p:ext uri="{BB962C8B-B14F-4D97-AF65-F5344CB8AC3E}">
        <p14:creationId xmlns:p14="http://schemas.microsoft.com/office/powerpoint/2010/main" val="2455198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D3BD9-B8E5-43EC-A3CF-21218C292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1FB61-F305-46D2-8DDA-07223BED9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cowboy is riding a bicycle</a:t>
            </a:r>
          </a:p>
        </p:txBody>
      </p:sp>
    </p:spTree>
    <p:extLst>
      <p:ext uri="{BB962C8B-B14F-4D97-AF65-F5344CB8AC3E}">
        <p14:creationId xmlns:p14="http://schemas.microsoft.com/office/powerpoint/2010/main" val="12774422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C0417-20E9-4B1F-AF39-C4B71FE11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Civilian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581E60D-FFD2-4EA4-B823-A0D4EF0AEB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85817" y="2177935"/>
            <a:ext cx="3189892" cy="429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175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9509B-6A21-435C-B0B3-BB9A347F8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EA081-4DF5-414F-A8AB-374C8F5F0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dog and a man, who’s got a gun with a bayonet on back, went inside through the door </a:t>
            </a:r>
          </a:p>
        </p:txBody>
      </p:sp>
    </p:spTree>
    <p:extLst>
      <p:ext uri="{BB962C8B-B14F-4D97-AF65-F5344CB8AC3E}">
        <p14:creationId xmlns:p14="http://schemas.microsoft.com/office/powerpoint/2010/main" val="1590625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8BBD8-1936-47FE-B1C9-9D9451A4D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Episodic Memory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B5637-47BC-49F0-BC61-644BD1AC5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u="sng" dirty="0"/>
              <a:t>Episodic memory- </a:t>
            </a:r>
            <a:r>
              <a:rPr lang="en-US" sz="2800" dirty="0"/>
              <a:t>memory of a specific event. </a:t>
            </a:r>
          </a:p>
          <a:p>
            <a:r>
              <a:rPr lang="en-US" sz="2800" dirty="0"/>
              <a:t>The event took place in the person’s presence, or that person experienced the event. 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r>
              <a:rPr lang="en-US" sz="2800" dirty="0"/>
              <a:t>What you age for dinner last night is an example of episodic memory. </a:t>
            </a:r>
          </a:p>
        </p:txBody>
      </p:sp>
    </p:spTree>
    <p:extLst>
      <p:ext uri="{BB962C8B-B14F-4D97-AF65-F5344CB8AC3E}">
        <p14:creationId xmlns:p14="http://schemas.microsoft.com/office/powerpoint/2010/main" val="1845703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B562E-BD2F-4689-A178-DA47FB9F4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9C9CF-CEF0-4AB3-8580-7BE1C496A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special kind of episodic memory in which we recall events in great detail is called </a:t>
            </a:r>
            <a:r>
              <a:rPr lang="en-US" sz="2800" u="sng" dirty="0"/>
              <a:t>flashbulb memory</a:t>
            </a:r>
            <a:r>
              <a:rPr lang="en-US" sz="2800" dirty="0"/>
              <a:t>. </a:t>
            </a:r>
          </a:p>
          <a:p>
            <a:endParaRPr lang="en-US" sz="2800" dirty="0"/>
          </a:p>
          <a:p>
            <a:pPr lvl="1"/>
            <a:r>
              <a:rPr lang="en-US" sz="2600" dirty="0"/>
              <a:t>Some episodic memories are of events so </a:t>
            </a:r>
            <a:r>
              <a:rPr lang="en-US" sz="2600" dirty="0" err="1"/>
              <a:t>suprising</a:t>
            </a:r>
            <a:r>
              <a:rPr lang="en-US" sz="2600" dirty="0"/>
              <a:t> or significant to us that it is as if a flashbulb went off at the event and we photographed many details of what happened. </a:t>
            </a:r>
          </a:p>
        </p:txBody>
      </p:sp>
    </p:spTree>
    <p:extLst>
      <p:ext uri="{BB962C8B-B14F-4D97-AF65-F5344CB8AC3E}">
        <p14:creationId xmlns:p14="http://schemas.microsoft.com/office/powerpoint/2010/main" val="586815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43D95-C364-43CE-91CF-7D5148372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DA41B-9D8F-4565-A758-33E8CE7B4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are several reasons why certain memories become etched in our minds when the “flashbulb” goes off. </a:t>
            </a:r>
          </a:p>
          <a:p>
            <a:pPr lvl="1"/>
            <a:r>
              <a:rPr lang="en-US" sz="2000" dirty="0"/>
              <a:t>1. </a:t>
            </a:r>
            <a:r>
              <a:rPr lang="en-US" sz="2000" u="sng" dirty="0"/>
              <a:t>Distinctness of the memories. </a:t>
            </a:r>
          </a:p>
          <a:p>
            <a:pPr lvl="2"/>
            <a:r>
              <a:rPr lang="en-US" sz="2000" dirty="0"/>
              <a:t>We pay more attention to events that have a special meaning for us. </a:t>
            </a:r>
          </a:p>
          <a:p>
            <a:pPr marL="914400" lvl="2" indent="0">
              <a:buNone/>
            </a:pPr>
            <a:endParaRPr lang="en-US" sz="2000" dirty="0"/>
          </a:p>
          <a:p>
            <a:pPr lvl="1"/>
            <a:r>
              <a:rPr lang="en-US" sz="2000" dirty="0"/>
              <a:t>2. </a:t>
            </a:r>
            <a:r>
              <a:rPr lang="en-US" sz="2000" u="sng" dirty="0"/>
              <a:t>We think about flashbulb memories often.</a:t>
            </a:r>
          </a:p>
          <a:p>
            <a:pPr lvl="2"/>
            <a:r>
              <a:rPr lang="en-US" sz="2000" dirty="0"/>
              <a:t>First love, the birth of child, special accomplishment. </a:t>
            </a:r>
          </a:p>
          <a:p>
            <a:pPr marL="914400" lvl="2" indent="0">
              <a:buNone/>
            </a:pPr>
            <a:endParaRPr lang="en-US" sz="2000" dirty="0"/>
          </a:p>
          <a:p>
            <a:pPr lvl="1"/>
            <a:r>
              <a:rPr lang="en-US" sz="2000" dirty="0"/>
              <a:t>3.  </a:t>
            </a:r>
            <a:r>
              <a:rPr lang="en-US" sz="2000" u="sng" dirty="0"/>
              <a:t>Sometimes places or events make an impression on us. </a:t>
            </a:r>
          </a:p>
          <a:p>
            <a:pPr lvl="2"/>
            <a:r>
              <a:rPr lang="en-US" sz="2000" dirty="0"/>
              <a:t>They are connected to other events that are important at the time.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606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BA2A3-211D-495D-A550-5364D7763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8300D-5604-4067-B9AA-82C98C2D7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One flashbulb memory that many adults have pertains to the explosion of the space shuttle Challenger. </a:t>
            </a:r>
          </a:p>
        </p:txBody>
      </p:sp>
    </p:spTree>
    <p:extLst>
      <p:ext uri="{BB962C8B-B14F-4D97-AF65-F5344CB8AC3E}">
        <p14:creationId xmlns:p14="http://schemas.microsoft.com/office/powerpoint/2010/main" val="1679107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E3D14-CD1F-408A-AB2A-6D2444177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Memory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DCDDE-271F-47BA-B895-BADD7869C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u="sng" dirty="0"/>
              <a:t>Generic memory- </a:t>
            </a:r>
            <a:r>
              <a:rPr lang="en-US" sz="3200" dirty="0"/>
              <a:t>general knowledge that people remember. </a:t>
            </a:r>
          </a:p>
          <a:p>
            <a:endParaRPr lang="en-US" sz="3200" dirty="0"/>
          </a:p>
          <a:p>
            <a:r>
              <a:rPr lang="en-US" sz="3200" dirty="0"/>
              <a:t>We remember that George Washington was the first president of the United States. </a:t>
            </a:r>
          </a:p>
          <a:p>
            <a:r>
              <a:rPr lang="en-US" sz="3200" dirty="0"/>
              <a:t>We usually do not remember when we acquired the information in our generic memory. </a:t>
            </a:r>
          </a:p>
        </p:txBody>
      </p:sp>
    </p:spTree>
    <p:extLst>
      <p:ext uri="{BB962C8B-B14F-4D97-AF65-F5344CB8AC3E}">
        <p14:creationId xmlns:p14="http://schemas.microsoft.com/office/powerpoint/2010/main" val="1111283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CD9EA-1ACA-4C8D-BDB7-D15C6A8BE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Procedural Memory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8E34F-E476-4761-9270-3486409A1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/>
              <a:t>Procedural memory- </a:t>
            </a:r>
            <a:r>
              <a:rPr lang="en-US" sz="2800" dirty="0"/>
              <a:t>consists of the skills or procedures you have learned. </a:t>
            </a:r>
          </a:p>
          <a:p>
            <a:pPr lvl="1"/>
            <a:r>
              <a:rPr lang="en-US" sz="2800" dirty="0"/>
              <a:t>These might include riding a bicycle or swimming.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Once a skill has been learned, it usually stays with you for many years. </a:t>
            </a:r>
          </a:p>
        </p:txBody>
      </p:sp>
    </p:spTree>
    <p:extLst>
      <p:ext uri="{BB962C8B-B14F-4D97-AF65-F5344CB8AC3E}">
        <p14:creationId xmlns:p14="http://schemas.microsoft.com/office/powerpoint/2010/main" val="2713503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CF520-4272-4FBF-8CCC-F67B7BECF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Droodles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F8FE8-DC31-4354-ABBC-0C454209A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3600" dirty="0"/>
              <a:t>Estonian Folklore Archives</a:t>
            </a:r>
          </a:p>
        </p:txBody>
      </p:sp>
    </p:spTree>
    <p:extLst>
      <p:ext uri="{BB962C8B-B14F-4D97-AF65-F5344CB8AC3E}">
        <p14:creationId xmlns:p14="http://schemas.microsoft.com/office/powerpoint/2010/main" val="142514871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4972</TotalTime>
  <Words>418</Words>
  <Application>Microsoft Office PowerPoint</Application>
  <PresentationFormat>Widescreen</PresentationFormat>
  <Paragraphs>49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Gill Sans MT</vt:lpstr>
      <vt:lpstr>Impact</vt:lpstr>
      <vt:lpstr>Badge</vt:lpstr>
      <vt:lpstr>Psychology  Chapter 7: Memory   </vt:lpstr>
      <vt:lpstr>Memory </vt:lpstr>
      <vt:lpstr>Episodic Memory </vt:lpstr>
      <vt:lpstr>PowerPoint Presentation</vt:lpstr>
      <vt:lpstr>PowerPoint Presentation</vt:lpstr>
      <vt:lpstr>PowerPoint Presentation</vt:lpstr>
      <vt:lpstr>Generic Memory </vt:lpstr>
      <vt:lpstr>Procedural Memory </vt:lpstr>
      <vt:lpstr>Droodles </vt:lpstr>
      <vt:lpstr>PowerPoint Presentation</vt:lpstr>
      <vt:lpstr>Help </vt:lpstr>
      <vt:lpstr>PowerPoint Presentation</vt:lpstr>
      <vt:lpstr>Up </vt:lpstr>
      <vt:lpstr>PowerPoint Presentation</vt:lpstr>
      <vt:lpstr>Stuck </vt:lpstr>
      <vt:lpstr>PowerPoint Presentation</vt:lpstr>
      <vt:lpstr>Bark </vt:lpstr>
      <vt:lpstr>PowerPoint Presentation</vt:lpstr>
      <vt:lpstr>Two </vt:lpstr>
      <vt:lpstr>PowerPoint Presentation</vt:lpstr>
      <vt:lpstr>Civilian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 Chapter 7: Memory   </dc:title>
  <dc:creator>Tyler Moudry</dc:creator>
  <cp:lastModifiedBy>Tyler Moudry</cp:lastModifiedBy>
  <cp:revision>9</cp:revision>
  <dcterms:created xsi:type="dcterms:W3CDTF">2019-02-07T07:24:52Z</dcterms:created>
  <dcterms:modified xsi:type="dcterms:W3CDTF">2019-02-10T18:17:12Z</dcterms:modified>
</cp:coreProperties>
</file>