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230E-7B73-470A-BF8D-BF4C71312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6 Section 4:</a:t>
            </a:r>
            <a:br>
              <a:rPr lang="en-US" dirty="0"/>
            </a:br>
            <a:r>
              <a:rPr lang="en-US" dirty="0"/>
              <a:t>PQ4R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112C6-B5BD-450F-9262-F6578EA3D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F345-98E8-4FDA-946F-ECCEE8E4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9089B-06BA-45D9-B959-EDC19DED95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46028"/>
            <a:ext cx="10363826" cy="4986670"/>
          </a:xfrm>
        </p:spPr>
        <p:txBody>
          <a:bodyPr>
            <a:normAutofit/>
          </a:bodyPr>
          <a:lstStyle/>
          <a:p>
            <a:r>
              <a:rPr lang="en-US" dirty="0"/>
              <a:t>active approach to learning. </a:t>
            </a:r>
          </a:p>
          <a:p>
            <a:r>
              <a:rPr lang="en-US" dirty="0"/>
              <a:t>PQ4R Method based on the work of educational psychologist Francis P. Robinson, which contains six steps:</a:t>
            </a:r>
          </a:p>
          <a:p>
            <a:pPr lvl="1"/>
            <a:r>
              <a:rPr lang="en-US" b="1" i="1" dirty="0"/>
              <a:t>Previewing</a:t>
            </a:r>
          </a:p>
          <a:p>
            <a:pPr lvl="1"/>
            <a:r>
              <a:rPr lang="en-US" b="1" i="1" dirty="0"/>
              <a:t>Questioning</a:t>
            </a:r>
          </a:p>
          <a:p>
            <a:pPr lvl="1"/>
            <a:r>
              <a:rPr lang="en-US" b="1" i="1" dirty="0"/>
              <a:t>Reading</a:t>
            </a:r>
          </a:p>
          <a:p>
            <a:pPr lvl="1"/>
            <a:r>
              <a:rPr lang="en-US" b="1" i="1" dirty="0"/>
              <a:t>Reflecting</a:t>
            </a:r>
          </a:p>
          <a:p>
            <a:pPr lvl="1"/>
            <a:r>
              <a:rPr lang="en-US" b="1" i="1" dirty="0"/>
              <a:t>Reciting</a:t>
            </a:r>
          </a:p>
          <a:p>
            <a:pPr lvl="1"/>
            <a:r>
              <a:rPr lang="en-US" b="1" i="1" dirty="0"/>
              <a:t>Reviewing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FA62-1E20-4286-A896-FDD74219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70DF-F6C0-42C0-9F58-F9373F11EA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Getting a general picture of what is covered before you begin reading a chapter. </a:t>
            </a:r>
          </a:p>
          <a:p>
            <a:endParaRPr lang="en-US" sz="2800" dirty="0"/>
          </a:p>
          <a:p>
            <a:r>
              <a:rPr lang="en-US" sz="2800" dirty="0"/>
              <a:t>Familiarity with the overall picture will give you a cognitive map of a chapter in a book. </a:t>
            </a:r>
          </a:p>
        </p:txBody>
      </p:sp>
    </p:spTree>
    <p:extLst>
      <p:ext uri="{BB962C8B-B14F-4D97-AF65-F5344CB8AC3E}">
        <p14:creationId xmlns:p14="http://schemas.microsoft.com/office/powerpoint/2010/main" val="206408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E9D4-1EB1-40F4-93A2-677F8DFC4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92980-1E41-4E13-BCBE-830BFC9DD0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Phrase questions about the subject matter in each chapter of a book. </a:t>
            </a:r>
          </a:p>
          <a:p>
            <a:r>
              <a:rPr lang="en-US" sz="2800" dirty="0"/>
              <a:t>Look at the headings. </a:t>
            </a:r>
          </a:p>
          <a:p>
            <a:r>
              <a:rPr lang="en-US" sz="2800" dirty="0"/>
              <a:t>Look at the first sentence in each paragraph.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8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2ABF-2594-44ED-A508-071BB74B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3E3ED-E625-4669-AB9A-1826EB05FE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Once you have formulated your questions, read the chapter with the purpose of answering the questions you wrote down. </a:t>
            </a:r>
          </a:p>
          <a:p>
            <a:endParaRPr lang="en-US" dirty="0"/>
          </a:p>
          <a:p>
            <a:r>
              <a:rPr lang="en-US" dirty="0"/>
              <a:t>You may find it helpful to keep two columns in your notebook: </a:t>
            </a:r>
          </a:p>
          <a:p>
            <a:pPr lvl="1"/>
            <a:r>
              <a:rPr lang="en-US" b="1" i="1" dirty="0"/>
              <a:t>one column for the questions </a:t>
            </a:r>
          </a:p>
          <a:p>
            <a:pPr lvl="1"/>
            <a:r>
              <a:rPr lang="en-US" b="1" i="1" dirty="0"/>
              <a:t>the other column for the key words that relate to the answer to each question. </a:t>
            </a:r>
          </a:p>
        </p:txBody>
      </p:sp>
    </p:spTree>
    <p:extLst>
      <p:ext uri="{BB962C8B-B14F-4D97-AF65-F5344CB8AC3E}">
        <p14:creationId xmlns:p14="http://schemas.microsoft.com/office/powerpoint/2010/main" val="122336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321D-3D6C-4C25-9A21-C92841ED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1070-8C4C-4D28-9856-235AD22843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 your are reading, think of examples or create mental images of the subject matter. </a:t>
            </a:r>
          </a:p>
          <a:p>
            <a:endParaRPr lang="en-US" sz="2400" dirty="0"/>
          </a:p>
          <a:p>
            <a:r>
              <a:rPr lang="en-US" sz="2400" dirty="0"/>
              <a:t>Relate new information to events in your personal life. </a:t>
            </a:r>
          </a:p>
        </p:txBody>
      </p:sp>
    </p:spTree>
    <p:extLst>
      <p:ext uri="{BB962C8B-B14F-4D97-AF65-F5344CB8AC3E}">
        <p14:creationId xmlns:p14="http://schemas.microsoft.com/office/powerpoint/2010/main" val="163043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A5CF-156D-4C8F-9D12-1A2FCB62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2C623-E0F6-471C-A44A-B4D6A7D195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Once you have read a section and have answered your questions, reciting the answers will help you understand and remember them. </a:t>
            </a:r>
          </a:p>
        </p:txBody>
      </p:sp>
    </p:spTree>
    <p:extLst>
      <p:ext uri="{BB962C8B-B14F-4D97-AF65-F5344CB8AC3E}">
        <p14:creationId xmlns:p14="http://schemas.microsoft.com/office/powerpoint/2010/main" val="267768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8E6F-8342-4146-8158-AB4DC2B5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217D8-D038-4110-A44B-FB5B3F752C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Learning takes time.</a:t>
            </a:r>
          </a:p>
          <a:p>
            <a:r>
              <a:rPr lang="en-US" dirty="0"/>
              <a:t>We usually have to repeat or reread things before we known them. </a:t>
            </a:r>
          </a:p>
          <a:p>
            <a:endParaRPr lang="en-US" dirty="0"/>
          </a:p>
          <a:p>
            <a:r>
              <a:rPr lang="en-US" dirty="0"/>
              <a:t>It is more effective to study on a regular bases compared to mass learning all at once. </a:t>
            </a:r>
          </a:p>
        </p:txBody>
      </p:sp>
    </p:spTree>
    <p:extLst>
      <p:ext uri="{BB962C8B-B14F-4D97-AF65-F5344CB8AC3E}">
        <p14:creationId xmlns:p14="http://schemas.microsoft.com/office/powerpoint/2010/main" val="28427467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17</TotalTime>
  <Words>237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Psychology  Chapter 6 Section 4: PQ4R </vt:lpstr>
      <vt:lpstr>PowerPoint Presentation</vt:lpstr>
      <vt:lpstr>Preview </vt:lpstr>
      <vt:lpstr>Question </vt:lpstr>
      <vt:lpstr>Read </vt:lpstr>
      <vt:lpstr>Reflect </vt:lpstr>
      <vt:lpstr>Recite </vt:lpstr>
      <vt:lpstr>Review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6 Section 4: PQ4R </dc:title>
  <dc:creator>Tyler Moudry</dc:creator>
  <cp:lastModifiedBy>Tyler Moudry</cp:lastModifiedBy>
  <cp:revision>2</cp:revision>
  <dcterms:created xsi:type="dcterms:W3CDTF">2019-01-29T07:08:48Z</dcterms:created>
  <dcterms:modified xsi:type="dcterms:W3CDTF">2019-01-29T07:26:06Z</dcterms:modified>
</cp:coreProperties>
</file>