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8588-C163-4627-B630-8E6F84B81E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6</a:t>
            </a:r>
            <a:br>
              <a:rPr lang="en-US" dirty="0"/>
            </a:br>
            <a:r>
              <a:rPr lang="en-US" dirty="0"/>
              <a:t>Section 3: Cognitive Factors in Learning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47F7B-CD18-4170-BEDE-C2508BFABA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74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FFAA-F673-4F06-A12D-957EF665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from the Media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4AC54-171C-4C87-A5E0-A464C3A6B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Observational learning is often proposed as a cause of violence in society. </a:t>
            </a:r>
          </a:p>
          <a:p>
            <a:endParaRPr lang="en-US" dirty="0"/>
          </a:p>
          <a:p>
            <a:r>
              <a:rPr lang="en-US" dirty="0"/>
              <a:t>Studies show that children who watch two to four hours of television a day will have seen 8,000 murders and another 100,000 acts of violence by the time they have finished elementary school. </a:t>
            </a:r>
          </a:p>
        </p:txBody>
      </p:sp>
    </p:spTree>
    <p:extLst>
      <p:ext uri="{BB962C8B-B14F-4D97-AF65-F5344CB8AC3E}">
        <p14:creationId xmlns:p14="http://schemas.microsoft.com/office/powerpoint/2010/main" val="48976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D043-16D2-4CBC-9DAE-C245FDDF1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10F85-DEBB-4252-96C8-BD4FA13A6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Most psychologists agree that media violence behavior does contribute to aggression. </a:t>
            </a:r>
          </a:p>
          <a:p>
            <a:endParaRPr lang="en-US" sz="2000" dirty="0"/>
          </a:p>
          <a:p>
            <a:r>
              <a:rPr lang="en-US" sz="2000" dirty="0"/>
              <a:t>Classic experiments have shown that children tend to imitate the aggressive behavior they see on television. </a:t>
            </a:r>
          </a:p>
        </p:txBody>
      </p:sp>
    </p:spTree>
    <p:extLst>
      <p:ext uri="{BB962C8B-B14F-4D97-AF65-F5344CB8AC3E}">
        <p14:creationId xmlns:p14="http://schemas.microsoft.com/office/powerpoint/2010/main" val="489435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26A5C-9E0D-4C39-902D-F7401B7E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FB577-300D-4656-AE1F-FAB9DE19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Repeated exposure to television violence may decrease viewers’ emotional response to real violence. </a:t>
            </a:r>
          </a:p>
        </p:txBody>
      </p:sp>
    </p:spTree>
    <p:extLst>
      <p:ext uri="{BB962C8B-B14F-4D97-AF65-F5344CB8AC3E}">
        <p14:creationId xmlns:p14="http://schemas.microsoft.com/office/powerpoint/2010/main" val="4274311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C5670-D85E-4AC8-B711-FFB31396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BB9F-D7C1-4673-9543-231541B42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Television programs have made attempts to limit the amount of violence in programs. </a:t>
            </a:r>
          </a:p>
          <a:p>
            <a:endParaRPr lang="en-US" dirty="0"/>
          </a:p>
          <a:p>
            <a:r>
              <a:rPr lang="en-US" dirty="0"/>
              <a:t>If students read Macbeth, which contains violence, they can be informed that the violence they read or see in media does not represent the behavior of most people. </a:t>
            </a:r>
          </a:p>
        </p:txBody>
      </p:sp>
    </p:spTree>
    <p:extLst>
      <p:ext uri="{BB962C8B-B14F-4D97-AF65-F5344CB8AC3E}">
        <p14:creationId xmlns:p14="http://schemas.microsoft.com/office/powerpoint/2010/main" val="2959166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B790-4D0B-4CDF-92AB-F7042D57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287FC-ED63-4B3F-83C8-E3A4E5D9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difficult to prove a cause-and-effect relationship based only on correlation. </a:t>
            </a:r>
          </a:p>
        </p:txBody>
      </p:sp>
    </p:spTree>
    <p:extLst>
      <p:ext uri="{BB962C8B-B14F-4D97-AF65-F5344CB8AC3E}">
        <p14:creationId xmlns:p14="http://schemas.microsoft.com/office/powerpoint/2010/main" val="301020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C06A-5089-4D2A-9734-7CDDB9F9A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04E9-2C41-47F6-9D59-FBD826709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Skinner, what was important was what organisms actually do, not what they say or think they might to.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Skinner was interested only in organism’s behavior. </a:t>
            </a:r>
          </a:p>
        </p:txBody>
      </p:sp>
    </p:spTree>
    <p:extLst>
      <p:ext uri="{BB962C8B-B14F-4D97-AF65-F5344CB8AC3E}">
        <p14:creationId xmlns:p14="http://schemas.microsoft.com/office/powerpoint/2010/main" val="390393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27B78-CB05-45CC-B842-1DD998B0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60BD5-4D92-47FB-9C51-850E6FE2F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Cognitive psychologists are willing to speak about what people and animals know because of learning- not just about what they do.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Cognitive psychologists see learning as purposeful, not mechanical. </a:t>
            </a:r>
          </a:p>
          <a:p>
            <a:pPr lvl="1"/>
            <a:r>
              <a:rPr lang="en-US" dirty="0"/>
              <a:t>They believe a person can learn something simply by thinking about it or by watching others.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Two kinds of learning that involve cognitive factors are </a:t>
            </a:r>
            <a:r>
              <a:rPr lang="en-US" b="1" dirty="0"/>
              <a:t>latent learning </a:t>
            </a:r>
            <a:r>
              <a:rPr lang="en-US" dirty="0"/>
              <a:t>and </a:t>
            </a:r>
            <a:r>
              <a:rPr lang="en-US" b="1" dirty="0"/>
              <a:t>observation learning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160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DAC4A-AC49-412E-9875-92FF3EAFA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Latent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B9F5C-C68C-4E41-AEE3-713001492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Today, many psychologists believe that much learning can occur without reinforcement. </a:t>
            </a:r>
          </a:p>
          <a:p>
            <a:endParaRPr lang="en-US" dirty="0"/>
          </a:p>
          <a:p>
            <a:r>
              <a:rPr lang="en-US" dirty="0"/>
              <a:t>Support for this view came from the work of E.C. Tolman who showed that rats will learn about their environments even in the absence of reinforcement. </a:t>
            </a:r>
          </a:p>
        </p:txBody>
      </p:sp>
    </p:spTree>
    <p:extLst>
      <p:ext uri="{BB962C8B-B14F-4D97-AF65-F5344CB8AC3E}">
        <p14:creationId xmlns:p14="http://schemas.microsoft.com/office/powerpoint/2010/main" val="391908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FAD7-E991-408C-B2D0-9319BF6C5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2C0EB-29C2-43DD-BBDA-D85CAF46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Tolman trained some rats to run through mazes to reach food. </a:t>
            </a:r>
          </a:p>
          <a:p>
            <a:r>
              <a:rPr lang="en-US" dirty="0"/>
              <a:t>Other rats were simply permitted to explore the mazes. </a:t>
            </a:r>
          </a:p>
          <a:p>
            <a:endParaRPr lang="en-US" dirty="0"/>
          </a:p>
          <a:p>
            <a:pPr lvl="1"/>
            <a:r>
              <a:rPr lang="en-US" dirty="0"/>
              <a:t>Tolman concluded that the rats had learned about the layouts of the mazes even when they were unrewarded for their learning.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Even though they had knowledge or the rapid routes all along, this knowledge had been hidden, or latent, until the rats had reason to use it- when there was food at the end. </a:t>
            </a:r>
          </a:p>
        </p:txBody>
      </p:sp>
    </p:spTree>
    <p:extLst>
      <p:ext uri="{BB962C8B-B14F-4D97-AF65-F5344CB8AC3E}">
        <p14:creationId xmlns:p14="http://schemas.microsoft.com/office/powerpoint/2010/main" val="238552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B544-D23B-4167-B2F1-F9DC08A9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EBB0C-13C0-45A4-B0EA-EE9BD5BA8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u="sng" dirty="0"/>
              <a:t>Latent learning- </a:t>
            </a:r>
            <a:r>
              <a:rPr lang="en-US" sz="2400" dirty="0"/>
              <a:t>learning that remains hidden until it is needed. </a:t>
            </a:r>
          </a:p>
        </p:txBody>
      </p:sp>
    </p:spTree>
    <p:extLst>
      <p:ext uri="{BB962C8B-B14F-4D97-AF65-F5344CB8AC3E}">
        <p14:creationId xmlns:p14="http://schemas.microsoft.com/office/powerpoint/2010/main" val="389839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B792-81DA-4AC5-BC86-BB1BCDCA8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Observational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06B5-0CA4-41F3-A9DF-70B912DF5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Albert Bandura</a:t>
            </a:r>
          </a:p>
          <a:p>
            <a:pPr lvl="1"/>
            <a:r>
              <a:rPr lang="en-US" dirty="0"/>
              <a:t>In his research on social learning, Albert Bandura has shown that we acquire knowledge and skills by observing and imitating others (which is known as </a:t>
            </a:r>
            <a:r>
              <a:rPr lang="en-US" b="1" dirty="0"/>
              <a:t>observational learning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91242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7368-82DE-4A38-A1B7-0EAE8B72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922B1-8560-488B-A5E4-BF2143287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Aggression may be learned by watching others who display aggression. </a:t>
            </a:r>
          </a:p>
          <a:p>
            <a:endParaRPr lang="en-US" dirty="0"/>
          </a:p>
          <a:p>
            <a:r>
              <a:rPr lang="en-US" dirty="0"/>
              <a:t>Children are more likely to imitate what their parents do than to heed what they say. </a:t>
            </a:r>
          </a:p>
        </p:txBody>
      </p:sp>
    </p:spTree>
    <p:extLst>
      <p:ext uri="{BB962C8B-B14F-4D97-AF65-F5344CB8AC3E}">
        <p14:creationId xmlns:p14="http://schemas.microsoft.com/office/powerpoint/2010/main" val="2801475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A5334-4B9B-4CDF-8E9E-4F00032C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BA11-C669-4D58-85AA-559DA5A49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Observational learning accounts for much human learning, far beyond aggression. </a:t>
            </a:r>
          </a:p>
          <a:p>
            <a:r>
              <a:rPr lang="en-US" dirty="0"/>
              <a:t>Children learn to speak, eat, and play at least partly by observing their parents and others do these things. </a:t>
            </a:r>
          </a:p>
        </p:txBody>
      </p:sp>
    </p:spTree>
    <p:extLst>
      <p:ext uri="{BB962C8B-B14F-4D97-AF65-F5344CB8AC3E}">
        <p14:creationId xmlns:p14="http://schemas.microsoft.com/office/powerpoint/2010/main" val="738599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</TotalTime>
  <Words>481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Psychology  Chapter 6 Section 3: Cognitive Factors in Learning  </vt:lpstr>
      <vt:lpstr>PowerPoint Presentation</vt:lpstr>
      <vt:lpstr>PowerPoint Presentation</vt:lpstr>
      <vt:lpstr>Latent Learning </vt:lpstr>
      <vt:lpstr>PowerPoint Presentation</vt:lpstr>
      <vt:lpstr>PowerPoint Presentation</vt:lpstr>
      <vt:lpstr>Observational Learning </vt:lpstr>
      <vt:lpstr>PowerPoint Presentation</vt:lpstr>
      <vt:lpstr>PowerPoint Presentation</vt:lpstr>
      <vt:lpstr>Learning from the Media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6 Section 3: Cognitive Factors in Learning  </dc:title>
  <dc:creator>Tyler Moudry</dc:creator>
  <cp:lastModifiedBy>Tyler Moudry</cp:lastModifiedBy>
  <cp:revision>4</cp:revision>
  <dcterms:created xsi:type="dcterms:W3CDTF">2019-01-27T22:50:11Z</dcterms:created>
  <dcterms:modified xsi:type="dcterms:W3CDTF">2019-01-27T23:44:08Z</dcterms:modified>
</cp:coreProperties>
</file>