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8E654-B5DC-4BB2-A54F-8ED340453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Psychology </a:t>
            </a:r>
            <a:br>
              <a:rPr lang="en-US" b="1" dirty="0"/>
            </a:br>
            <a:r>
              <a:rPr lang="en-US" b="1" dirty="0"/>
              <a:t>chapter 5 section 3</a:t>
            </a:r>
            <a:r>
              <a:rPr lang="en-US" dirty="0"/>
              <a:t>:</a:t>
            </a:r>
            <a:br>
              <a:rPr lang="en-US" dirty="0"/>
            </a:br>
            <a:r>
              <a:rPr lang="en-US" sz="3600" dirty="0"/>
              <a:t>Meditation, Biofeedback, and hypnosis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603B1-0A23-4D28-8067-1D0273872F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99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1493B-F101-4CC6-95AF-CC7A7B749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Hypnosis and Quitting habits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65876-E64E-430D-AD4C-A5D29B437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u="sng" dirty="0"/>
              <a:t>Posthypnotic suggestion </a:t>
            </a:r>
          </a:p>
          <a:p>
            <a:pPr lvl="1"/>
            <a:r>
              <a:rPr lang="en-US" sz="3600" dirty="0"/>
              <a:t>The therapist gives instructions during hypnosis that are supposed to be carried out after the hypnosis session had ended. </a:t>
            </a:r>
          </a:p>
        </p:txBody>
      </p:sp>
    </p:spTree>
    <p:extLst>
      <p:ext uri="{BB962C8B-B14F-4D97-AF65-F5344CB8AC3E}">
        <p14:creationId xmlns:p14="http://schemas.microsoft.com/office/powerpoint/2010/main" val="391613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6BD3E-B8E1-420E-800C-C6D0E94BF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Meditation: Narrowing Consciousness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2707-8CC9-4FAF-9698-60925F946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754832" cy="4248100"/>
          </a:xfrm>
        </p:spPr>
        <p:txBody>
          <a:bodyPr>
            <a:normAutofit/>
          </a:bodyPr>
          <a:lstStyle/>
          <a:p>
            <a:r>
              <a:rPr lang="en-US" sz="2800" b="1" i="1" u="sng" dirty="0"/>
              <a:t>Meditation</a:t>
            </a:r>
          </a:p>
          <a:p>
            <a:pPr lvl="1"/>
            <a:r>
              <a:rPr lang="en-US" sz="2800" dirty="0"/>
              <a:t>A method some people use to try to narrow their consciousness so that the stresses of the outside world fade away.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All methods of meditation share a common thread- they focus on a peaceful, repetitive stimulus. </a:t>
            </a:r>
          </a:p>
        </p:txBody>
      </p:sp>
    </p:spTree>
    <p:extLst>
      <p:ext uri="{BB962C8B-B14F-4D97-AF65-F5344CB8AC3E}">
        <p14:creationId xmlns:p14="http://schemas.microsoft.com/office/powerpoint/2010/main" val="103928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D7EF9-E387-448F-8127-6B77F6F84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Biofeedback: Feeding back information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ABC92-30A8-4846-B278-3DB3ED020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u="sng" dirty="0"/>
              <a:t>Biofeedback</a:t>
            </a:r>
          </a:p>
          <a:p>
            <a:pPr lvl="1"/>
            <a:r>
              <a:rPr lang="en-US" sz="2400" dirty="0"/>
              <a:t>A system that provides, or feeds back information about something happening in the body. </a:t>
            </a:r>
          </a:p>
          <a:p>
            <a:pPr lvl="1"/>
            <a:r>
              <a:rPr lang="en-US" sz="2400" dirty="0"/>
              <a:t>Through biofeedback training, people have learned to control certain bodily functions, such as heart rate. </a:t>
            </a:r>
          </a:p>
        </p:txBody>
      </p:sp>
    </p:spTree>
    <p:extLst>
      <p:ext uri="{BB962C8B-B14F-4D97-AF65-F5344CB8AC3E}">
        <p14:creationId xmlns:p14="http://schemas.microsoft.com/office/powerpoint/2010/main" val="409092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6E049-14DF-4A48-B02E-ADC1DFD41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Hypnosis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DF639-5F59-4531-BDD9-E8D4704E8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 altered state of consciousness during which people  respond to suggestions and behave as though they are in a trance. </a:t>
            </a:r>
          </a:p>
        </p:txBody>
      </p:sp>
    </p:spTree>
    <p:extLst>
      <p:ext uri="{BB962C8B-B14F-4D97-AF65-F5344CB8AC3E}">
        <p14:creationId xmlns:p14="http://schemas.microsoft.com/office/powerpoint/2010/main" val="319359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19ABE-5233-4767-8C7E-BDBC6EC7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75479-3ACF-47D3-A341-D79D5CDF8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Hypnosis began with the ideas of Austrian physician Franz Mesmer in the late 1700s. </a:t>
            </a:r>
          </a:p>
          <a:p>
            <a:r>
              <a:rPr lang="en-US" sz="2400" dirty="0"/>
              <a:t>He used magnets to treat his patients. </a:t>
            </a:r>
          </a:p>
          <a:p>
            <a:endParaRPr lang="en-US" sz="2400" dirty="0"/>
          </a:p>
          <a:p>
            <a:r>
              <a:rPr lang="en-US" sz="2400" dirty="0"/>
              <a:t>Doctors today use hypnosis as an anesthetic in certain types of surgery. </a:t>
            </a:r>
          </a:p>
          <a:p>
            <a:r>
              <a:rPr lang="en-US" sz="2400" dirty="0"/>
              <a:t>Some psychologists use it to help clients reduce anxiety, manage pain, or overcome fears.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5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9EFA7-4E93-4471-BAEA-7D95B2ACE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hypnosis achieved?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83B14-0B21-4CB2-9550-006D50CA5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84305"/>
          </a:xfrm>
        </p:spPr>
        <p:txBody>
          <a:bodyPr>
            <a:noAutofit/>
          </a:bodyPr>
          <a:lstStyle/>
          <a:p>
            <a:r>
              <a:rPr lang="en-US" sz="2800" dirty="0"/>
              <a:t>Professional hypnotists may put people in a state of consciousness called a hypnotic trance by asking them to focus on something specific. </a:t>
            </a:r>
          </a:p>
          <a:p>
            <a:endParaRPr lang="en-US" sz="2800" dirty="0"/>
          </a:p>
          <a:p>
            <a:r>
              <a:rPr lang="en-US" sz="2800" dirty="0"/>
              <a:t>People who are easily hypnotized are said to have hypnotic suggestibility. </a:t>
            </a:r>
          </a:p>
          <a:p>
            <a:r>
              <a:rPr lang="en-US" sz="2800" dirty="0"/>
              <a:t>They can focus on the instructions of the hypnotist without getting distracted. </a:t>
            </a:r>
          </a:p>
        </p:txBody>
      </p:sp>
    </p:spTree>
    <p:extLst>
      <p:ext uri="{BB962C8B-B14F-4D97-AF65-F5344CB8AC3E}">
        <p14:creationId xmlns:p14="http://schemas.microsoft.com/office/powerpoint/2010/main" val="83277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E47C2-B5A8-4089-B7CA-66E45747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explain hypnosis?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67EBB-7242-4236-BBE8-C4E74AC74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06333"/>
          </a:xfrm>
        </p:spPr>
        <p:txBody>
          <a:bodyPr>
            <a:normAutofit/>
          </a:bodyPr>
          <a:lstStyle/>
          <a:p>
            <a:r>
              <a:rPr lang="en-US" sz="2800" dirty="0"/>
              <a:t>According to Freud, hypnotized people permit themselves to return to childish ways of behaving. </a:t>
            </a:r>
          </a:p>
          <a:p>
            <a:r>
              <a:rPr lang="en-US" sz="2800" dirty="0"/>
              <a:t>According to role theory, people who are hypnotized are playing a part as if they are in a play. </a:t>
            </a:r>
          </a:p>
          <a:p>
            <a:r>
              <a:rPr lang="en-US" sz="2800" dirty="0"/>
              <a:t>People with vivid imaginations are especially suggestible to hypnotism.  </a:t>
            </a:r>
          </a:p>
        </p:txBody>
      </p:sp>
    </p:spTree>
    <p:extLst>
      <p:ext uri="{BB962C8B-B14F-4D97-AF65-F5344CB8AC3E}">
        <p14:creationId xmlns:p14="http://schemas.microsoft.com/office/powerpoint/2010/main" val="868753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D1D39-AA79-4CA6-A0CE-E572854C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hypnosis Effective?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ABC97-EB23-44A1-AFCC-247F3D86F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Hypnosis and Memory </a:t>
            </a:r>
          </a:p>
          <a:p>
            <a:pPr lvl="1"/>
            <a:r>
              <a:rPr lang="en-US" sz="2800" dirty="0"/>
              <a:t>Many psychologists argue that material recalled under hypnosis should not be used as testimony in trials. </a:t>
            </a:r>
          </a:p>
        </p:txBody>
      </p:sp>
    </p:spTree>
    <p:extLst>
      <p:ext uri="{BB962C8B-B14F-4D97-AF65-F5344CB8AC3E}">
        <p14:creationId xmlns:p14="http://schemas.microsoft.com/office/powerpoint/2010/main" val="1345379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997F2-F085-4B56-A730-01E4C3F0D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Hypnosis and Pain Prevention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0058D-421F-4044-9AC6-E484E5595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Under certain circumstances and with careful application, hypnosis has been used to help people prevent feelings of pain. </a:t>
            </a:r>
            <a:endParaRPr lang="en-US" sz="3200" b="1" i="1" dirty="0"/>
          </a:p>
          <a:p>
            <a:pPr lvl="1"/>
            <a:r>
              <a:rPr lang="en-US" sz="3200" b="1" i="1" dirty="0"/>
              <a:t>Examples: Dentists and surgery. </a:t>
            </a:r>
          </a:p>
        </p:txBody>
      </p:sp>
    </p:spTree>
    <p:extLst>
      <p:ext uri="{BB962C8B-B14F-4D97-AF65-F5344CB8AC3E}">
        <p14:creationId xmlns:p14="http://schemas.microsoft.com/office/powerpoint/2010/main" val="3558174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25</TotalTime>
  <Words>346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Psychology  chapter 5 section 3: Meditation, Biofeedback, and hypnosis  </vt:lpstr>
      <vt:lpstr>Meditation: Narrowing Consciousness </vt:lpstr>
      <vt:lpstr>Biofeedback: Feeding back information  </vt:lpstr>
      <vt:lpstr>Hypnosis </vt:lpstr>
      <vt:lpstr>PowerPoint Presentation</vt:lpstr>
      <vt:lpstr>How is hypnosis achieved? </vt:lpstr>
      <vt:lpstr>How can we explain hypnosis? </vt:lpstr>
      <vt:lpstr>Is hypnosis Effective? </vt:lpstr>
      <vt:lpstr>Hypnosis and Pain Prevention </vt:lpstr>
      <vt:lpstr>Hypnosis and Quitting habits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5 section 3: Meditation, Biofeedback, and hypnosis  </dc:title>
  <dc:creator>Tyler Moudry</dc:creator>
  <cp:lastModifiedBy>Tyler Moudry</cp:lastModifiedBy>
  <cp:revision>3</cp:revision>
  <dcterms:created xsi:type="dcterms:W3CDTF">2019-01-03T20:23:47Z</dcterms:created>
  <dcterms:modified xsi:type="dcterms:W3CDTF">2019-01-03T20:49:24Z</dcterms:modified>
</cp:coreProperties>
</file>