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4E54-9B94-42D0-BB27-CA13E5ED9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Psychology </a:t>
            </a:r>
            <a:br>
              <a:rPr lang="en-US" dirty="0"/>
            </a:br>
            <a:r>
              <a:rPr lang="en-US" dirty="0"/>
              <a:t>Chapter 4 Section 4: Other </a:t>
            </a:r>
            <a:r>
              <a:rPr lang="en-US" dirty="0" err="1"/>
              <a:t>Senese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1A156-77FD-4E32-95DC-7B3C7ED1B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9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DB1D-81F7-411A-80B8-5AE083CF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B13954-B35F-40FF-B77F-4157FF213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8CD8-552F-42CB-93E6-2AE2D9B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skin senses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DF64-0906-4BC2-8460-B5D6362DD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we normally call touch is better called the skin senses, because touch is a combination of pressure, temperature, and pain. </a:t>
            </a:r>
          </a:p>
          <a:p>
            <a:endParaRPr lang="en-US" sz="3200" dirty="0"/>
          </a:p>
          <a:p>
            <a:r>
              <a:rPr lang="en-US" sz="3200" dirty="0"/>
              <a:t>Studies have shown that premature infants grow more quickly and stay healthier if they are touched. </a:t>
            </a:r>
          </a:p>
        </p:txBody>
      </p:sp>
    </p:spTree>
    <p:extLst>
      <p:ext uri="{BB962C8B-B14F-4D97-AF65-F5344CB8AC3E}">
        <p14:creationId xmlns:p14="http://schemas.microsoft.com/office/powerpoint/2010/main" val="402462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9EDE-7A98-4182-9FE3-2B73AE5D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787BE-2F04-4B10-BB5C-8A53D146A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650067"/>
          </a:xfrm>
        </p:spPr>
        <p:txBody>
          <a:bodyPr>
            <a:normAutofit/>
          </a:bodyPr>
          <a:lstStyle/>
          <a:p>
            <a:r>
              <a:rPr lang="en-US" sz="2800" dirty="0"/>
              <a:t>Your body is covered with hairs, some of the roots of hair cells fire where the skin is touched. </a:t>
            </a:r>
          </a:p>
          <a:p>
            <a:r>
              <a:rPr lang="en-US" sz="2800" dirty="0"/>
              <a:t>The fingertips, lips, nose, and cheeks are more sensitive than the shoulders, thighs, and calves.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BA7A6-EAA0-493F-9698-48AFC987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28" y="4088757"/>
            <a:ext cx="3931920" cy="262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64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DE2B-5336-423E-840B-1638285B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A0C4F-0F4B-4B9F-8D1E-419CF0E2A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25981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When your body temperature is at a normal 98.6 degrees Fahrenheit, you might perceive another person’s skin as being warm. </a:t>
            </a:r>
          </a:p>
          <a:p>
            <a:endParaRPr lang="en-US" sz="2800" dirty="0"/>
          </a:p>
          <a:p>
            <a:r>
              <a:rPr lang="en-US" sz="2800" dirty="0"/>
              <a:t>We adapt to differences in temperature (Swimming pool) </a:t>
            </a:r>
          </a:p>
        </p:txBody>
      </p:sp>
    </p:spTree>
    <p:extLst>
      <p:ext uri="{BB962C8B-B14F-4D97-AF65-F5344CB8AC3E}">
        <p14:creationId xmlns:p14="http://schemas.microsoft.com/office/powerpoint/2010/main" val="171621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1FB1-87C4-4FC7-944A-314001B2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B3A3-A367-48D6-879B-318A2A6C3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Pain is adaptive</a:t>
            </a:r>
          </a:p>
          <a:p>
            <a:r>
              <a:rPr lang="en-US" sz="3600" dirty="0"/>
              <a:t>It motivates us to do something to stop it. </a:t>
            </a:r>
          </a:p>
          <a:p>
            <a:endParaRPr lang="en-US" sz="3600" dirty="0"/>
          </a:p>
          <a:p>
            <a:r>
              <a:rPr lang="en-US" sz="3600" dirty="0"/>
              <a:t>The more pain receptors located in a particular area of our skin, the more sensitive that area is. </a:t>
            </a:r>
          </a:p>
        </p:txBody>
      </p:sp>
    </p:spTree>
    <p:extLst>
      <p:ext uri="{BB962C8B-B14F-4D97-AF65-F5344CB8AC3E}">
        <p14:creationId xmlns:p14="http://schemas.microsoft.com/office/powerpoint/2010/main" val="247496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7722-1097-43A0-84DF-BB4CDE28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AF6B-3B2C-48A0-B4C4-6534484E8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185384"/>
          </a:xfrm>
        </p:spPr>
        <p:txBody>
          <a:bodyPr>
            <a:normAutofit/>
          </a:bodyPr>
          <a:lstStyle/>
          <a:p>
            <a:r>
              <a:rPr lang="en-US" sz="2800" dirty="0"/>
              <a:t>The pain message is sent from the point of contact to the spinal cord to the thalamus in the brain. </a:t>
            </a:r>
          </a:p>
          <a:p>
            <a:r>
              <a:rPr lang="en-US" sz="2800" dirty="0"/>
              <a:t>Then it is projected to the cerebral cortex, where the person registers the location and severity of the pain.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4F75A-A9A5-45FE-A0C1-CCB54D413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950" y="3749040"/>
            <a:ext cx="3271930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24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9577-5EFF-451E-A0D5-0CAD9694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A26E-BAAF-4ECC-A665-2D0A1CC6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206649"/>
          </a:xfrm>
        </p:spPr>
        <p:txBody>
          <a:bodyPr>
            <a:normAutofit/>
          </a:bodyPr>
          <a:lstStyle/>
          <a:p>
            <a:r>
              <a:rPr lang="en-US" sz="2800" dirty="0"/>
              <a:t>Chemicals called prostaglandins help the body transmit pain messages to the brain. </a:t>
            </a:r>
          </a:p>
        </p:txBody>
      </p:sp>
    </p:spTree>
    <p:extLst>
      <p:ext uri="{BB962C8B-B14F-4D97-AF65-F5344CB8AC3E}">
        <p14:creationId xmlns:p14="http://schemas.microsoft.com/office/powerpoint/2010/main" val="123476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A72C-5DDC-4FC1-9889-DD93B879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F276A-D86B-4622-B2E3-AE956B43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Gate theory suggest that only a certain amount of information can be processed by the nervous system at a time. </a:t>
            </a:r>
          </a:p>
          <a:p>
            <a:endParaRPr lang="en-US" sz="2800" dirty="0"/>
          </a:p>
          <a:p>
            <a:r>
              <a:rPr lang="en-US" sz="2800" dirty="0"/>
              <a:t>Rubbing or scratching the area transmits sensation to the brain that compete with the pain messages for space. </a:t>
            </a:r>
          </a:p>
        </p:txBody>
      </p:sp>
    </p:spTree>
    <p:extLst>
      <p:ext uri="{BB962C8B-B14F-4D97-AF65-F5344CB8AC3E}">
        <p14:creationId xmlns:p14="http://schemas.microsoft.com/office/powerpoint/2010/main" val="253895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ECDA-5AB6-4A14-B8A1-C22B1F71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49EEC-78E9-4530-8B52-B3B2D2F17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u="sng" dirty="0"/>
              <a:t>Phantom-limb pain</a:t>
            </a:r>
          </a:p>
          <a:p>
            <a:pPr lvl="1"/>
            <a:r>
              <a:rPr lang="en-US" sz="2800" dirty="0"/>
              <a:t>About two out of three combat veterans with amputated limbs report pain in the missing, or “phantom,” limbs. </a:t>
            </a:r>
          </a:p>
          <a:p>
            <a:pPr lvl="1"/>
            <a:r>
              <a:rPr lang="en-US" sz="2800" dirty="0"/>
              <a:t>Although the limbs are gone, the pain is real enough.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Phantom limb pain appears to reflect the activity of the neurons in the brain that store memories connected with the missing limb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7134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66AA-865E-454D-8280-02A64A39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senses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8AB6-908D-4297-8D6C-1979F93DD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Body senses are the sense that people are least aware of. </a:t>
            </a:r>
          </a:p>
        </p:txBody>
      </p:sp>
    </p:spTree>
    <p:extLst>
      <p:ext uri="{BB962C8B-B14F-4D97-AF65-F5344CB8AC3E}">
        <p14:creationId xmlns:p14="http://schemas.microsoft.com/office/powerpoint/2010/main" val="131423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F23E-40DF-4989-9D91-F391200E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511B7-A629-434A-B440-97DA8FB3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Smell and taste are called the chemical senses. </a:t>
            </a:r>
          </a:p>
          <a:p>
            <a:r>
              <a:rPr lang="en-US" sz="4000" dirty="0"/>
              <a:t>We sense molecules of substances. </a:t>
            </a:r>
          </a:p>
        </p:txBody>
      </p:sp>
    </p:spTree>
    <p:extLst>
      <p:ext uri="{BB962C8B-B14F-4D97-AF65-F5344CB8AC3E}">
        <p14:creationId xmlns:p14="http://schemas.microsoft.com/office/powerpoint/2010/main" val="71743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D2AB-4717-4FB3-B0FD-9878847D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vestibular sense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9EA1-47C6-43B6-BD31-4AB4DFC0A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vestibular sense tells you whether you are physically upright without your having to use your eyes. </a:t>
            </a:r>
          </a:p>
          <a:p>
            <a:r>
              <a:rPr lang="en-US" sz="2800" dirty="0"/>
              <a:t>You vestibular sense enables you to keep your balance. </a:t>
            </a:r>
          </a:p>
        </p:txBody>
      </p:sp>
    </p:spTree>
    <p:extLst>
      <p:ext uri="{BB962C8B-B14F-4D97-AF65-F5344CB8AC3E}">
        <p14:creationId xmlns:p14="http://schemas.microsoft.com/office/powerpoint/2010/main" val="2054684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0D37-E6D9-4AED-B76C-AA0D6891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kinesthesis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D616-0E3E-483D-AC6C-E5FD0481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Kinesthesis is the sense that informs people about the position and motion of parts of their bodies. </a:t>
            </a:r>
          </a:p>
          <a:p>
            <a:r>
              <a:rPr lang="en-US" sz="2800" dirty="0"/>
              <a:t>In kinesthesis, sensory information is fed to the brain from sensory organs in the joints, tendons, and muscles. </a:t>
            </a:r>
          </a:p>
        </p:txBody>
      </p:sp>
    </p:spTree>
    <p:extLst>
      <p:ext uri="{BB962C8B-B14F-4D97-AF65-F5344CB8AC3E}">
        <p14:creationId xmlns:p14="http://schemas.microsoft.com/office/powerpoint/2010/main" val="89929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FC49-446A-44EF-961A-72C70033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A9A05-E06F-4452-B6BA-F68EB172D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675021"/>
          </a:xfrm>
        </p:spPr>
        <p:txBody>
          <a:bodyPr/>
          <a:lstStyle/>
          <a:p>
            <a:r>
              <a:rPr lang="en-US" sz="2400" dirty="0"/>
              <a:t>Dogs use seven times as much of the cerebral cortex from smell as people do.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3C60A-20D2-43A6-A809-7CFF3C95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191" y="3108960"/>
            <a:ext cx="5614664" cy="37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637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46B1-3238-4318-9099-8EDA5E94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BDC23-0B58-4AB9-A496-A704F52D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2651"/>
            <a:ext cx="10131425" cy="3094075"/>
          </a:xfrm>
        </p:spPr>
        <p:txBody>
          <a:bodyPr>
            <a:normAutofit/>
          </a:bodyPr>
          <a:lstStyle/>
          <a:p>
            <a:r>
              <a:rPr lang="en-US" sz="2000" dirty="0"/>
              <a:t>Without smell, you would not be able to taste as much as you do.</a:t>
            </a:r>
          </a:p>
          <a:p>
            <a:r>
              <a:rPr lang="en-US" sz="2000" dirty="0"/>
              <a:t>If your sense of smell were not working, an onion and an apple would taste very much alike to you. </a:t>
            </a:r>
          </a:p>
          <a:p>
            <a:endParaRPr lang="en-US" sz="2000" dirty="0"/>
          </a:p>
          <a:p>
            <a:r>
              <a:rPr lang="en-US" sz="2000" dirty="0"/>
              <a:t>Odors of substances are detected by receptor neurons high in each nostril. </a:t>
            </a:r>
          </a:p>
          <a:p>
            <a:r>
              <a:rPr lang="en-US" sz="2000" dirty="0"/>
              <a:t>Receptor neurons react when molecules of the substance in the forms of a gas come into contact with them.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FDF37-6F88-4D82-9DBE-70A159BDC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558" y="2987749"/>
            <a:ext cx="516786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0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F431-DBF3-41B8-8416-C1396B58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E77D4-E185-46B8-91C8-3302BA1E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972733"/>
          </a:xfrm>
        </p:spPr>
        <p:txBody>
          <a:bodyPr>
            <a:normAutofit/>
          </a:bodyPr>
          <a:lstStyle/>
          <a:p>
            <a:r>
              <a:rPr lang="en-US" sz="4000" dirty="0"/>
              <a:t>The receptors send information about the odors to the brain via the </a:t>
            </a:r>
            <a:r>
              <a:rPr lang="en-US" sz="4000" b="1" u="sng" dirty="0"/>
              <a:t>olfactory nerve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629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BCAE-BD3D-4254-96A0-C72D5E84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43990-AB92-42D6-BA57-C84E47EF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983366"/>
          </a:xfrm>
        </p:spPr>
        <p:txBody>
          <a:bodyPr>
            <a:normAutofit/>
          </a:bodyPr>
          <a:lstStyle/>
          <a:p>
            <a:r>
              <a:rPr lang="en-US" sz="2800" dirty="0"/>
              <a:t>Our sense of smell adapts quickly. </a:t>
            </a:r>
          </a:p>
          <a:p>
            <a:r>
              <a:rPr lang="en-US" sz="2800" dirty="0"/>
              <a:t>This could be unfortunate if harmful fumes, such as from a car, are present. </a:t>
            </a:r>
          </a:p>
        </p:txBody>
      </p:sp>
    </p:spTree>
    <p:extLst>
      <p:ext uri="{BB962C8B-B14F-4D97-AF65-F5344CB8AC3E}">
        <p14:creationId xmlns:p14="http://schemas.microsoft.com/office/powerpoint/2010/main" val="254754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D1B0-2526-4BF2-9E7F-5A2D270B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DCFA-99B0-402A-AA17-E3889186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004631"/>
          </a:xfrm>
        </p:spPr>
        <p:txBody>
          <a:bodyPr>
            <a:normAutofit/>
          </a:bodyPr>
          <a:lstStyle/>
          <a:p>
            <a:r>
              <a:rPr lang="en-US" sz="3200" dirty="0"/>
              <a:t>Dogs can taste sweetness, but cats cannot. </a:t>
            </a:r>
          </a:p>
          <a:p>
            <a:r>
              <a:rPr lang="en-US" sz="3200" dirty="0"/>
              <a:t>The four basic taste qualities are sweetness, sourness, saltiness, and bitterness. </a:t>
            </a:r>
          </a:p>
        </p:txBody>
      </p:sp>
    </p:spTree>
    <p:extLst>
      <p:ext uri="{BB962C8B-B14F-4D97-AF65-F5344CB8AC3E}">
        <p14:creationId xmlns:p14="http://schemas.microsoft.com/office/powerpoint/2010/main" val="422384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58D3-0D28-48A0-836D-3EAED499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EB10A-9086-4669-AB6A-6428CCC23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21728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you are experiencing if the flavor of food, which involves odor, texture, and temperature as well as taste. </a:t>
            </a:r>
          </a:p>
          <a:p>
            <a:endParaRPr lang="en-US" sz="2800" dirty="0"/>
          </a:p>
          <a:p>
            <a:r>
              <a:rPr lang="en-US" sz="2800" dirty="0"/>
              <a:t>If you have a cold, for example, food tastes flat because you cannot smell it. </a:t>
            </a:r>
          </a:p>
        </p:txBody>
      </p:sp>
    </p:spTree>
    <p:extLst>
      <p:ext uri="{BB962C8B-B14F-4D97-AF65-F5344CB8AC3E}">
        <p14:creationId xmlns:p14="http://schemas.microsoft.com/office/powerpoint/2010/main" val="374629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A82A-B465-4C13-878E-EE0CF9C0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075E-3EE9-49B2-92FB-608DC07E9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908938"/>
          </a:xfrm>
        </p:spPr>
        <p:txBody>
          <a:bodyPr/>
          <a:lstStyle/>
          <a:p>
            <a:r>
              <a:rPr lang="en-US" sz="3200" dirty="0"/>
              <a:t>Taste is sensed through receptor neurons located on taste buds on the tongue. </a:t>
            </a:r>
          </a:p>
          <a:p>
            <a:r>
              <a:rPr lang="en-US" sz="3200" dirty="0"/>
              <a:t>Taste buds specialize.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FF3E1-156B-4CE7-A5E5-2C0EC6D8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23" y="3096537"/>
            <a:ext cx="5029200" cy="335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547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190</TotalTime>
  <Words>622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Celestial</vt:lpstr>
      <vt:lpstr>Psychology  Chapter 4 Section 4: Other Senese </vt:lpstr>
      <vt:lpstr>PowerPoint Presentation</vt:lpstr>
      <vt:lpstr>Smell </vt:lpstr>
      <vt:lpstr>PowerPoint Presentation</vt:lpstr>
      <vt:lpstr>PowerPoint Presentation</vt:lpstr>
      <vt:lpstr>PowerPoint Presentation</vt:lpstr>
      <vt:lpstr>Taste  </vt:lpstr>
      <vt:lpstr>PowerPoint Presentation</vt:lpstr>
      <vt:lpstr>PowerPoint Presentation</vt:lpstr>
      <vt:lpstr>PowerPoint Presentation</vt:lpstr>
      <vt:lpstr>The skin senses </vt:lpstr>
      <vt:lpstr>Pressure </vt:lpstr>
      <vt:lpstr>Temperature </vt:lpstr>
      <vt:lpstr>Pain </vt:lpstr>
      <vt:lpstr>PowerPoint Presentation</vt:lpstr>
      <vt:lpstr>PowerPoint Presentation</vt:lpstr>
      <vt:lpstr>PowerPoint Presentation</vt:lpstr>
      <vt:lpstr>PowerPoint Presentation</vt:lpstr>
      <vt:lpstr>Body senses </vt:lpstr>
      <vt:lpstr>The vestibular sense </vt:lpstr>
      <vt:lpstr>kinesthesis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 Chapter 4 Section 4: Other Senese </dc:title>
  <dc:creator>Tyler Moudry</dc:creator>
  <cp:lastModifiedBy>Tyler Moudry</cp:lastModifiedBy>
  <cp:revision>6</cp:revision>
  <dcterms:created xsi:type="dcterms:W3CDTF">2018-12-07T06:49:56Z</dcterms:created>
  <dcterms:modified xsi:type="dcterms:W3CDTF">2018-12-07T10:00:32Z</dcterms:modified>
</cp:coreProperties>
</file>