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327F-9ED6-495D-A596-CD7EF89AA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Psychology </a:t>
            </a:r>
            <a:br>
              <a:rPr lang="en-US" dirty="0"/>
            </a:br>
            <a:r>
              <a:rPr lang="en-US" dirty="0"/>
              <a:t>Chapter 4 Section 3: Hearing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5E0F2-FA51-4797-9E06-3465B7717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6E73-893A-4D66-B99A-0AF3391C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13F6-24CD-4D7C-A1DF-DB68EFEA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456268"/>
          </a:xfrm>
        </p:spPr>
        <p:txBody>
          <a:bodyPr/>
          <a:lstStyle/>
          <a:p>
            <a:r>
              <a:rPr lang="en-US" sz="3200" dirty="0"/>
              <a:t>We also have a middle ear and an inner ear.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EFC67-FFFB-43AA-B729-C5BBE3946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69" y="3297394"/>
            <a:ext cx="6700862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536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71EE-96CE-4C1A-81D4-470F2A63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9918-5D80-403A-AEC2-2B0D7889A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eardrum is the gateway from the outer ear to the middle ear. </a:t>
            </a:r>
          </a:p>
          <a:p>
            <a:pPr lvl="1"/>
            <a:r>
              <a:rPr lang="en-US" sz="3200" dirty="0"/>
              <a:t>Thin membrane that vibrates when sound waves strike it. </a:t>
            </a:r>
          </a:p>
          <a:p>
            <a:pPr lvl="1"/>
            <a:r>
              <a:rPr lang="en-US" sz="3200" dirty="0"/>
              <a:t>As it vibrates, it transmits the sound to three small bones in the middle ear </a:t>
            </a:r>
          </a:p>
        </p:txBody>
      </p:sp>
    </p:spTree>
    <p:extLst>
      <p:ext uri="{BB962C8B-B14F-4D97-AF65-F5344CB8AC3E}">
        <p14:creationId xmlns:p14="http://schemas.microsoft.com/office/powerpoint/2010/main" val="339609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9339-3150-47F8-ADCC-91329D34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099A-D57B-48D4-AEC6-CA6E0F71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812705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i="1" dirty="0"/>
              <a:t>The hammer, the anvil, and the stirrup</a:t>
            </a:r>
            <a:r>
              <a:rPr lang="en-US" sz="3600" dirty="0"/>
              <a:t>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stirrup is the smallest bone in the human body. </a:t>
            </a:r>
          </a:p>
          <a:p>
            <a:r>
              <a:rPr lang="en-US" sz="3600" dirty="0"/>
              <a:t>These bones then also begin to vibrate and transmit sound to the inner 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35C1A-68E6-4CB4-9017-1984264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7" y="4439851"/>
            <a:ext cx="44577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C8F0C-DF9E-45DE-A6DB-43349EEE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256" y="0"/>
            <a:ext cx="4170744" cy="322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4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8804-A8B6-46EF-9694-8749A6D8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40EB-F43E-4EC8-930B-FCAEF698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6750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inner ear consist of the cochlea</a:t>
            </a:r>
          </a:p>
          <a:p>
            <a:pPr lvl="1"/>
            <a:r>
              <a:rPr lang="en-US" sz="2400" dirty="0"/>
              <a:t>It is shaped like the shell of a snail. </a:t>
            </a:r>
          </a:p>
          <a:p>
            <a:pPr lvl="1"/>
            <a:r>
              <a:rPr lang="en-US" sz="2400" dirty="0"/>
              <a:t>Bony tube that contains fluids as well as neurons that move in response to the vibrations of the fluids.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DE93F-2E84-479A-989A-436808A2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79" y="3817090"/>
            <a:ext cx="3657600" cy="286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03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B5D4-5D42-4ABD-BF61-908D0930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A615-223C-4A93-96F2-719E4F4D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movement generates neutral impulses that are transmitted to the brain via the auditory nerve. </a:t>
            </a:r>
          </a:p>
          <a:p>
            <a:r>
              <a:rPr lang="en-US" sz="3200" dirty="0"/>
              <a:t>Within the brain, auditory input is projected onto the hearing areas of the cerebral cortex. </a:t>
            </a:r>
          </a:p>
        </p:txBody>
      </p:sp>
    </p:spTree>
    <p:extLst>
      <p:ext uri="{BB962C8B-B14F-4D97-AF65-F5344CB8AC3E}">
        <p14:creationId xmlns:p14="http://schemas.microsoft.com/office/powerpoint/2010/main" val="158940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B256-F731-478B-9996-1123E12E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3619-3D25-4036-9B80-C6C95CB8F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Locating Sounds </a:t>
            </a:r>
          </a:p>
          <a:p>
            <a:pPr lvl="1"/>
            <a:r>
              <a:rPr lang="en-US" sz="2800" dirty="0"/>
              <a:t>You usually turn your head just a little to determine which ear the sound increases. </a:t>
            </a:r>
          </a:p>
          <a:p>
            <a:pPr lvl="1"/>
            <a:r>
              <a:rPr lang="en-US" sz="2800" dirty="0"/>
              <a:t>You also use information from vision and other cues in locating the source of sounds. </a:t>
            </a:r>
          </a:p>
        </p:txBody>
      </p:sp>
    </p:spTree>
    <p:extLst>
      <p:ext uri="{BB962C8B-B14F-4D97-AF65-F5344CB8AC3E}">
        <p14:creationId xmlns:p14="http://schemas.microsoft.com/office/powerpoint/2010/main" val="1459316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2B63-1F56-4D33-BDFD-A778FBF9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5459-9B59-4865-ACA4-8F0B2923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79198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Deafness </a:t>
            </a:r>
          </a:p>
          <a:p>
            <a:pPr lvl="1"/>
            <a:r>
              <a:rPr lang="en-US" sz="2400" dirty="0"/>
              <a:t>About 2 million Americans are deaf. </a:t>
            </a:r>
          </a:p>
          <a:p>
            <a:pPr lvl="1"/>
            <a:r>
              <a:rPr lang="en-US" sz="2400" dirty="0"/>
              <a:t>Deafness may be inherited or caused by a disease, injury, or old age. </a:t>
            </a:r>
          </a:p>
        </p:txBody>
      </p:sp>
    </p:spTree>
    <p:extLst>
      <p:ext uri="{BB962C8B-B14F-4D97-AF65-F5344CB8AC3E}">
        <p14:creationId xmlns:p14="http://schemas.microsoft.com/office/powerpoint/2010/main" val="80318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FB99-80B7-42C2-A232-91E611C8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5F92-D604-4455-9E83-657FF499D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408668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Conductive Deafness </a:t>
            </a:r>
          </a:p>
          <a:p>
            <a:pPr lvl="1"/>
            <a:r>
              <a:rPr lang="en-US" sz="2800" dirty="0"/>
              <a:t>Occurs because of damage to the middle ear. </a:t>
            </a:r>
          </a:p>
          <a:p>
            <a:pPr lvl="1"/>
            <a:r>
              <a:rPr lang="en-US" sz="2800" dirty="0"/>
              <a:t>People with conductive deafness often are helped by hearing aids.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9F6F4-5D29-4EFB-94DF-E025B533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13" y="3842795"/>
            <a:ext cx="2926080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65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69A6-C6B9-485F-8F65-8187E119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BBFBE-710B-4B7A-AAE6-42A6899B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/>
              <a:t>Sensorial Deafness </a:t>
            </a:r>
          </a:p>
          <a:p>
            <a:pPr lvl="1"/>
            <a:r>
              <a:rPr lang="en-US" sz="2800" dirty="0"/>
              <a:t>Many people do not perceive sounds of certain frequencies. </a:t>
            </a:r>
          </a:p>
          <a:p>
            <a:pPr lvl="1"/>
            <a:r>
              <a:rPr lang="en-US" sz="2800" dirty="0"/>
              <a:t>This is a sign of sensorial deafness </a:t>
            </a:r>
          </a:p>
          <a:p>
            <a:pPr lvl="1"/>
            <a:r>
              <a:rPr lang="en-US" sz="2800" dirty="0"/>
              <a:t>Caused by damage to the inner ear. </a:t>
            </a:r>
          </a:p>
          <a:p>
            <a:pPr lvl="1"/>
            <a:r>
              <a:rPr lang="en-US" sz="2800" dirty="0"/>
              <a:t>The neurons in the cochlea are lost. </a:t>
            </a:r>
          </a:p>
          <a:p>
            <a:pPr lvl="1"/>
            <a:r>
              <a:rPr lang="en-US" sz="2800" dirty="0"/>
              <a:t>Damage is caused to the auditory nerve, either through disease or through prolonged exposure to very loud sounds. </a:t>
            </a:r>
          </a:p>
          <a:p>
            <a:pPr lvl="1"/>
            <a:r>
              <a:rPr lang="en-US" sz="2800" dirty="0"/>
              <a:t>The ringing from a loud concert means neurons were lost.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5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798E-679C-4840-95BE-0673AE77B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106D-311C-46BB-B75E-2D5338CD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203652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Cochlear Implants </a:t>
            </a:r>
          </a:p>
          <a:p>
            <a:pPr lvl="1"/>
            <a:r>
              <a:rPr lang="en-US" sz="2800" dirty="0"/>
              <a:t>Artificial ears </a:t>
            </a:r>
          </a:p>
          <a:p>
            <a:pPr lvl="1"/>
            <a:r>
              <a:rPr lang="en-US" sz="2800" dirty="0"/>
              <a:t>Contain microphones that sense sounds and electronic equipment that stimulates the auditory nerve directly. </a:t>
            </a:r>
          </a:p>
          <a:p>
            <a:pPr lvl="1"/>
            <a:r>
              <a:rPr lang="en-US" sz="2800" dirty="0"/>
              <a:t>If the auditory nerve is damaged, a cochlear implant cannot help.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9438E-B82B-445D-B2A8-421B105C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0555"/>
            <a:ext cx="4297680" cy="2417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6644E-6032-4321-9421-E59D3F43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4406496"/>
            <a:ext cx="2560320" cy="24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9610-527A-46EA-BF9E-98559417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F8C5-A445-483F-960F-3A006F60D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103120"/>
          </a:xfrm>
        </p:spPr>
        <p:txBody>
          <a:bodyPr>
            <a:normAutofit/>
          </a:bodyPr>
          <a:lstStyle/>
          <a:p>
            <a:r>
              <a:rPr lang="en-US" sz="2400" dirty="0"/>
              <a:t>Sound travels through the air in waves. </a:t>
            </a:r>
          </a:p>
          <a:p>
            <a:r>
              <a:rPr lang="en-US" sz="2400" dirty="0"/>
              <a:t>It is caused by changes in air pressure that result from vibration. </a:t>
            </a:r>
          </a:p>
          <a:p>
            <a:endParaRPr lang="en-US" sz="2400" dirty="0"/>
          </a:p>
          <a:p>
            <a:r>
              <a:rPr lang="en-US" sz="2400" dirty="0"/>
              <a:t>Anything that makes a sound causes vibrations.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F23DB-8A62-4EDC-BF42-4D383A7D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61" y="4591773"/>
            <a:ext cx="4593655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2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0910-BEC3-4625-B9EA-3A66E0ED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Deafness in the world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3B11-2E0A-444A-A2CE-893D1245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816475"/>
          </a:xfrm>
        </p:spPr>
        <p:txBody>
          <a:bodyPr>
            <a:noAutofit/>
          </a:bodyPr>
          <a:lstStyle/>
          <a:p>
            <a:r>
              <a:rPr lang="en-US" sz="2800" dirty="0"/>
              <a:t>Heather Whitestone, who lost her hearing in infancy, became Miss America in 1995. </a:t>
            </a:r>
          </a:p>
          <a:p>
            <a:r>
              <a:rPr lang="en-US" sz="2800" dirty="0"/>
              <a:t>She is a dancer of classical ballet. </a:t>
            </a:r>
          </a:p>
          <a:p>
            <a:r>
              <a:rPr lang="en-US" sz="2800" dirty="0"/>
              <a:t>She uses vibrations of the music to dance to rhythm.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B00A0-F4EF-4F03-9C43-1B67D1F5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18" y="3716790"/>
            <a:ext cx="5577840" cy="314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93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A900-C3DA-4C39-9D3F-54B07FC3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1702-6E81-4B72-9097-8DB3C975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808074"/>
            <a:ext cx="10131425" cy="3402420"/>
          </a:xfrm>
        </p:spPr>
        <p:txBody>
          <a:bodyPr>
            <a:normAutofit/>
          </a:bodyPr>
          <a:lstStyle/>
          <a:p>
            <a:r>
              <a:rPr lang="en-US" sz="2400" dirty="0"/>
              <a:t>Interpreters are often on hand to translate speeches into languages (American Sign Language) used by members of the audience who are hearing impaired. </a:t>
            </a:r>
          </a:p>
          <a:p>
            <a:r>
              <a:rPr lang="en-US" sz="2400" dirty="0"/>
              <a:t>More and more schools are offering courses in American Sign Language. </a:t>
            </a:r>
          </a:p>
          <a:p>
            <a:r>
              <a:rPr lang="en-US" sz="2400" dirty="0"/>
              <a:t>Closed captioned television program.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EB813-ECDA-48DE-92F7-B00BE1EE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73" y="3643614"/>
            <a:ext cx="452628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365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2868-CB07-4B73-93F1-3E22F819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745-E4E4-437B-89B6-82898BE9A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749449"/>
          </a:xfrm>
        </p:spPr>
        <p:txBody>
          <a:bodyPr>
            <a:normAutofit/>
          </a:bodyPr>
          <a:lstStyle/>
          <a:p>
            <a:r>
              <a:rPr lang="en-US" sz="4400" dirty="0"/>
              <a:t>Each vibration is called a cycle or a sound wave.</a:t>
            </a:r>
          </a:p>
        </p:txBody>
      </p:sp>
    </p:spTree>
    <p:extLst>
      <p:ext uri="{BB962C8B-B14F-4D97-AF65-F5344CB8AC3E}">
        <p14:creationId xmlns:p14="http://schemas.microsoft.com/office/powerpoint/2010/main" val="118448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C996-14C5-4982-A3B4-D84F33B2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C360-015F-477D-9907-83DA2D08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706919"/>
          </a:xfrm>
        </p:spPr>
        <p:txBody>
          <a:bodyPr>
            <a:noAutofit/>
          </a:bodyPr>
          <a:lstStyle/>
          <a:p>
            <a:r>
              <a:rPr lang="en-US" sz="3200" b="1" u="sng" dirty="0"/>
              <a:t>Pitch</a:t>
            </a:r>
          </a:p>
          <a:p>
            <a:pPr lvl="1"/>
            <a:r>
              <a:rPr lang="en-US" sz="3200" dirty="0"/>
              <a:t>The pitch of a sound- how high or low the sound is- depends on its frequency, or the number of cycles per second. </a:t>
            </a:r>
          </a:p>
          <a:p>
            <a:pPr lvl="1"/>
            <a:r>
              <a:rPr lang="en-US" sz="3200" dirty="0"/>
              <a:t>The more cycles per second, the higher the pitch of a sound. </a:t>
            </a:r>
          </a:p>
        </p:txBody>
      </p:sp>
    </p:spTree>
    <p:extLst>
      <p:ext uri="{BB962C8B-B14F-4D97-AF65-F5344CB8AC3E}">
        <p14:creationId xmlns:p14="http://schemas.microsoft.com/office/powerpoint/2010/main" val="31020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3E0A-7410-474F-9BAD-B2DF406B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9DD4-4397-4455-9EBA-D35A86CCA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286933"/>
          </a:xfrm>
        </p:spPr>
        <p:txBody>
          <a:bodyPr>
            <a:normAutofit/>
          </a:bodyPr>
          <a:lstStyle/>
          <a:p>
            <a:r>
              <a:rPr lang="en-US" sz="2400" dirty="0"/>
              <a:t>Women’s voices usually have a higher pitch than those of men because women’s vocal cords tend to be shorter and therefore vibrate at a greater frequency.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65E3E-A5F6-4F31-AEE6-0453D042C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2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C995D-CEE1-4EB5-873D-C8A71DECC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082" y="3429000"/>
            <a:ext cx="5143498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65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9549-E0DB-410F-B62C-B9B2B256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5220-C6B3-4FC5-AAA2-7193E542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728184"/>
          </a:xfrm>
        </p:spPr>
        <p:txBody>
          <a:bodyPr>
            <a:normAutofit/>
          </a:bodyPr>
          <a:lstStyle/>
          <a:p>
            <a:r>
              <a:rPr lang="en-US" sz="3200" dirty="0"/>
              <a:t>The human ear can hear sound waves that vary from 20 to 20,000 cycles per second. </a:t>
            </a:r>
          </a:p>
        </p:txBody>
      </p:sp>
    </p:spTree>
    <p:extLst>
      <p:ext uri="{BB962C8B-B14F-4D97-AF65-F5344CB8AC3E}">
        <p14:creationId xmlns:p14="http://schemas.microsoft.com/office/powerpoint/2010/main" val="52844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61E2-0A7C-4A6E-8BA4-0C65DCAB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7BA5F-B0FE-4CBF-95D4-CA0145FA6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650067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Loudness </a:t>
            </a:r>
          </a:p>
          <a:p>
            <a:pPr lvl="1"/>
            <a:r>
              <a:rPr lang="en-US" sz="2800" dirty="0"/>
              <a:t>The loudness of a sound is determined by the height, or amplitude, of sound waves. </a:t>
            </a:r>
          </a:p>
          <a:p>
            <a:pPr lvl="1"/>
            <a:r>
              <a:rPr lang="en-US" sz="2800" dirty="0"/>
              <a:t>The higher the amplitude of the wave, the louder the sound. </a:t>
            </a:r>
          </a:p>
        </p:txBody>
      </p:sp>
    </p:spTree>
    <p:extLst>
      <p:ext uri="{BB962C8B-B14F-4D97-AF65-F5344CB8AC3E}">
        <p14:creationId xmlns:p14="http://schemas.microsoft.com/office/powerpoint/2010/main" val="322824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6C56-837E-460C-91A5-C0E39F47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2C250-B7BF-45FA-BDB4-71149C7D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loudness of a sound is measured in decibels, a unit that is abbreviated </a:t>
            </a:r>
            <a:r>
              <a:rPr lang="en-US" sz="3200" dirty="0" err="1"/>
              <a:t>dB.</a:t>
            </a:r>
            <a:r>
              <a:rPr lang="en-US" sz="3200" dirty="0"/>
              <a:t> </a:t>
            </a:r>
          </a:p>
          <a:p>
            <a:r>
              <a:rPr lang="en-US" sz="3200" dirty="0"/>
              <a:t>Zero dB is considered the threshold of hearing. </a:t>
            </a:r>
          </a:p>
          <a:p>
            <a:r>
              <a:rPr lang="en-US" sz="3200" dirty="0"/>
              <a:t>Zero dB is about as loud as the ticking of a watch 20 feet away, in a very quiet room. </a:t>
            </a:r>
          </a:p>
        </p:txBody>
      </p:sp>
    </p:spTree>
    <p:extLst>
      <p:ext uri="{BB962C8B-B14F-4D97-AF65-F5344CB8AC3E}">
        <p14:creationId xmlns:p14="http://schemas.microsoft.com/office/powerpoint/2010/main" val="181303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914-6FA4-412F-9CE9-B875130D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709CA-D0BC-420E-8848-10372F0B5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Ear </a:t>
            </a:r>
          </a:p>
          <a:p>
            <a:pPr lvl="1"/>
            <a:r>
              <a:rPr lang="en-US" sz="3200" dirty="0"/>
              <a:t>The ear is shaped to capture sound waves, to vibrate with them, and to transmit sound to the brain. </a:t>
            </a:r>
          </a:p>
          <a:p>
            <a:pPr lvl="1"/>
            <a:r>
              <a:rPr lang="en-US" sz="3200" dirty="0"/>
              <a:t>What we think out the ear, is actually the outer 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593B7-76C6-4AAF-8AC2-A96C7B06A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48" y="0"/>
            <a:ext cx="5721752" cy="33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270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1680</TotalTime>
  <Words>660</Words>
  <Application>Microsoft Office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Celestial</vt:lpstr>
      <vt:lpstr>Psychology  Chapter 4 Section 3: Hearing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Deafness in the world today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 Chapter 4 Section 3: Hearing </dc:title>
  <dc:creator>Tyler Moudry</dc:creator>
  <cp:lastModifiedBy>Tyler Moudry</cp:lastModifiedBy>
  <cp:revision>11</cp:revision>
  <dcterms:created xsi:type="dcterms:W3CDTF">2018-12-05T10:15:36Z</dcterms:created>
  <dcterms:modified xsi:type="dcterms:W3CDTF">2018-12-06T14:15:41Z</dcterms:modified>
</cp:coreProperties>
</file>