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38A0F-E333-4B85-966C-88D12C755E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Chapter 4 Section 2: Vision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297EB-E3B3-4B81-9613-47E87A8637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13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0B9A-BAF6-4CFB-B2EA-32D7EE963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F209F-C691-45CA-A916-D853CED0E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u="sng" dirty="0"/>
              <a:t>retina</a:t>
            </a:r>
            <a:r>
              <a:rPr lang="en-US" dirty="0"/>
              <a:t> is the sensitive surface in the eye that acts like the film in a camera. </a:t>
            </a:r>
          </a:p>
          <a:p>
            <a:r>
              <a:rPr lang="en-US" dirty="0"/>
              <a:t>The retina consists of neurons. </a:t>
            </a:r>
          </a:p>
          <a:p>
            <a:r>
              <a:rPr lang="en-US" dirty="0"/>
              <a:t>Neurons that are sensitive to light are called photoreceptors. </a:t>
            </a:r>
          </a:p>
          <a:p>
            <a:r>
              <a:rPr lang="en-US" dirty="0"/>
              <a:t>Once the light hits the </a:t>
            </a:r>
            <a:r>
              <a:rPr lang="en-US" b="1" i="1" u="sng" dirty="0"/>
              <a:t>photoreceptors</a:t>
            </a:r>
            <a:r>
              <a:rPr lang="en-US" dirty="0"/>
              <a:t>, a nerve carries the visual input to the brain. </a:t>
            </a:r>
          </a:p>
          <a:p>
            <a:r>
              <a:rPr lang="en-US" dirty="0"/>
              <a:t>In the brain, the information is relayed to the visual area of the occipital lobe. </a:t>
            </a:r>
          </a:p>
        </p:txBody>
      </p:sp>
    </p:spTree>
    <p:extLst>
      <p:ext uri="{BB962C8B-B14F-4D97-AF65-F5344CB8AC3E}">
        <p14:creationId xmlns:p14="http://schemas.microsoft.com/office/powerpoint/2010/main" val="84138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524EC-37DC-4D1E-8BC5-F73781A55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blind spot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A257-D8BC-4B23-BCFB-C25EB9AD8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Blind spot</a:t>
            </a:r>
          </a:p>
          <a:p>
            <a:pPr lvl="1"/>
            <a:r>
              <a:rPr lang="en-US" dirty="0"/>
              <a:t>Where the optic nerve leaves the eye </a:t>
            </a:r>
          </a:p>
          <a:p>
            <a:pPr lvl="1"/>
            <a:r>
              <a:rPr lang="en-US" dirty="0"/>
              <a:t>When light hits that point, the eye registers nothing because that area lacks photoceptors. </a:t>
            </a:r>
          </a:p>
          <a:p>
            <a:pPr lvl="1"/>
            <a:r>
              <a:rPr lang="en-US" dirty="0"/>
              <a:t>We all have a blind spot.</a:t>
            </a:r>
          </a:p>
          <a:p>
            <a:pPr lvl="1"/>
            <a:r>
              <a:rPr lang="en-US" dirty="0"/>
              <a:t>If we did not, we would never be able to “see” anything. </a:t>
            </a:r>
          </a:p>
          <a:p>
            <a:pPr lvl="1"/>
            <a:r>
              <a:rPr lang="en-US" dirty="0"/>
              <a:t>No visual input would reach the brain through the optic nerve for interpretation. </a:t>
            </a:r>
          </a:p>
        </p:txBody>
      </p:sp>
    </p:spTree>
    <p:extLst>
      <p:ext uri="{BB962C8B-B14F-4D97-AF65-F5344CB8AC3E}">
        <p14:creationId xmlns:p14="http://schemas.microsoft.com/office/powerpoint/2010/main" val="23971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1AC8E-26CA-4B27-B7AE-6B11BD02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Rods and Cones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905EC-B0F6-45A3-B81F-990DD6793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kinds of photoreceptors: </a:t>
            </a:r>
          </a:p>
          <a:p>
            <a:pPr lvl="1"/>
            <a:r>
              <a:rPr lang="en-US" dirty="0"/>
              <a:t>1. Rods </a:t>
            </a:r>
          </a:p>
          <a:p>
            <a:pPr lvl="1"/>
            <a:r>
              <a:rPr lang="en-US" dirty="0"/>
              <a:t>2. Cones </a:t>
            </a:r>
          </a:p>
        </p:txBody>
      </p:sp>
    </p:spTree>
    <p:extLst>
      <p:ext uri="{BB962C8B-B14F-4D97-AF65-F5344CB8AC3E}">
        <p14:creationId xmlns:p14="http://schemas.microsoft.com/office/powerpoint/2010/main" val="3049463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EE02A-2B39-45EE-A145-064D55BA4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20735-1D2B-4CEB-8B27-A39874FFF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Rods </a:t>
            </a:r>
          </a:p>
          <a:p>
            <a:pPr lvl="1"/>
            <a:r>
              <a:rPr lang="en-US" dirty="0"/>
              <a:t>Are sensitive only to the brightness of light. </a:t>
            </a:r>
          </a:p>
          <a:p>
            <a:pPr lvl="1"/>
            <a:r>
              <a:rPr lang="en-US" dirty="0"/>
              <a:t>They allow use to see in black and white. </a:t>
            </a:r>
          </a:p>
        </p:txBody>
      </p:sp>
    </p:spTree>
    <p:extLst>
      <p:ext uri="{BB962C8B-B14F-4D97-AF65-F5344CB8AC3E}">
        <p14:creationId xmlns:p14="http://schemas.microsoft.com/office/powerpoint/2010/main" val="1329689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F0041-57D9-4B08-985F-F383B6288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B7E5C-4E38-458B-B74D-30371076D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Cones </a:t>
            </a:r>
          </a:p>
          <a:p>
            <a:pPr lvl="1"/>
            <a:r>
              <a:rPr lang="en-US" dirty="0"/>
              <a:t>Provide color vision. </a:t>
            </a:r>
          </a:p>
        </p:txBody>
      </p:sp>
    </p:spTree>
    <p:extLst>
      <p:ext uri="{BB962C8B-B14F-4D97-AF65-F5344CB8AC3E}">
        <p14:creationId xmlns:p14="http://schemas.microsoft.com/office/powerpoint/2010/main" val="723835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5AEA-DB84-494D-8DAF-10A66B6F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Dark and Light adaptations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DEAF9-07FA-403A-B8A2-831DDF7F8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Dark Adaptation </a:t>
            </a:r>
          </a:p>
          <a:p>
            <a:pPr lvl="1"/>
            <a:r>
              <a:rPr lang="en-US" dirty="0"/>
              <a:t>Adjustment to lower lighting </a:t>
            </a:r>
          </a:p>
          <a:p>
            <a:pPr lvl="1"/>
            <a:r>
              <a:rPr lang="en-US" dirty="0"/>
              <a:t>Your ability to see in low light continues to improve for up to 45 minutes.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Adaptation to bright light happens much more quickly than adaptation to the dark.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57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78FE1-38CD-4686-895C-0181EB125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acuity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EDE5-45C0-456A-A658-A008E784A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Visual Acuity </a:t>
            </a:r>
          </a:p>
          <a:p>
            <a:pPr lvl="1"/>
            <a:r>
              <a:rPr lang="en-US" dirty="0"/>
              <a:t>The sharpness of vision.</a:t>
            </a:r>
          </a:p>
          <a:p>
            <a:pPr lvl="1"/>
            <a:r>
              <a:rPr lang="en-US" dirty="0"/>
              <a:t>Determined by the ability to see visual details (in normal light) </a:t>
            </a:r>
          </a:p>
        </p:txBody>
      </p:sp>
    </p:spTree>
    <p:extLst>
      <p:ext uri="{BB962C8B-B14F-4D97-AF65-F5344CB8AC3E}">
        <p14:creationId xmlns:p14="http://schemas.microsoft.com/office/powerpoint/2010/main" val="2430740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68F0-A5C1-433D-8779-F08AB4B3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29742-9A24-49E9-BB7E-485F5754A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Snellen Chart </a:t>
            </a:r>
          </a:p>
          <a:p>
            <a:pPr lvl="1"/>
            <a:r>
              <a:rPr lang="en-US" dirty="0"/>
              <a:t>Used to measure visual acuity.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D9BAEC-A820-4DCE-A339-CC491D3AD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636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518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960C6-200F-423C-89E6-9B573EDC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ACD2-887D-4C54-BDDF-388D71F59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would stand 20 feet from the Snellen Chart and could only read the T or E, we would say that your vision is 20/100. </a:t>
            </a:r>
          </a:p>
          <a:p>
            <a:r>
              <a:rPr lang="en-US" dirty="0"/>
              <a:t>This would mean that a person with normal vision could see from a distance of 100 feet away and you could see from no more than 20 feet away. </a:t>
            </a:r>
          </a:p>
          <a:p>
            <a:r>
              <a:rPr lang="en-US" dirty="0"/>
              <a:t>In this case you would be nearsighted – you would have to be particularly close to an object to make out its details. </a:t>
            </a:r>
          </a:p>
        </p:txBody>
      </p:sp>
    </p:spTree>
    <p:extLst>
      <p:ext uri="{BB962C8B-B14F-4D97-AF65-F5344CB8AC3E}">
        <p14:creationId xmlns:p14="http://schemas.microsoft.com/office/powerpoint/2010/main" val="2505838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2816A-8907-48D7-AADE-2F2F251F0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F66DF-220C-456E-A0E5-70E961E46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who is farsighted, on the other hand, needs to be farther away from an object than a person with normal vision to see it clearly.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Elderly people are often farsighted</a:t>
            </a:r>
          </a:p>
          <a:p>
            <a:pPr lvl="1"/>
            <a:r>
              <a:rPr lang="en-US" dirty="0"/>
              <a:t>As people reach middle age, their lenses become relatively brittle. </a:t>
            </a:r>
          </a:p>
          <a:p>
            <a:pPr lvl="1"/>
            <a:r>
              <a:rPr lang="en-US" dirty="0"/>
              <a:t>It is more difficult for them to focus, especially on nearby objects. </a:t>
            </a:r>
          </a:p>
        </p:txBody>
      </p:sp>
    </p:spTree>
    <p:extLst>
      <p:ext uri="{BB962C8B-B14F-4D97-AF65-F5344CB8AC3E}">
        <p14:creationId xmlns:p14="http://schemas.microsoft.com/office/powerpoint/2010/main" val="27130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BF02-BE6E-4404-A924-6B7416CD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C6AC1-723A-4FA7-8FF8-8B812E67E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Light is electromagnetic energy.</a:t>
            </a:r>
          </a:p>
          <a:p>
            <a:r>
              <a:rPr lang="en-US" sz="2800" dirty="0"/>
              <a:t> It is described in wavelengths </a:t>
            </a:r>
          </a:p>
          <a:p>
            <a:r>
              <a:rPr lang="en-US" sz="2800" dirty="0"/>
              <a:t>Not all light is visible to humans. </a:t>
            </a:r>
          </a:p>
          <a:p>
            <a:r>
              <a:rPr lang="en-US" sz="2800" dirty="0"/>
              <a:t>Light that humans can see makes up only a small part of the spectrum of electromagnetic energy. </a:t>
            </a:r>
          </a:p>
        </p:txBody>
      </p:sp>
    </p:spTree>
    <p:extLst>
      <p:ext uri="{BB962C8B-B14F-4D97-AF65-F5344CB8AC3E}">
        <p14:creationId xmlns:p14="http://schemas.microsoft.com/office/powerpoint/2010/main" val="2189439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0A581-27CA-4DC7-AB4F-84DF2055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A0D5B-1514-4CF5-A348-7FFA1AF02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wavelength of light determines the color. </a:t>
            </a:r>
          </a:p>
          <a:p>
            <a:r>
              <a:rPr lang="en-US" dirty="0"/>
              <a:t>People with normal color vision see any color in the spectrum of visible light. </a:t>
            </a:r>
          </a:p>
        </p:txBody>
      </p:sp>
    </p:spTree>
    <p:extLst>
      <p:ext uri="{BB962C8B-B14F-4D97-AF65-F5344CB8AC3E}">
        <p14:creationId xmlns:p14="http://schemas.microsoft.com/office/powerpoint/2010/main" val="2767336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8F15-ECEC-45ED-8FC8-FBA39267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B5727-0F16-42E0-ACE4-9AE9D10C8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Dogs and cats see far fewer colors than you do but insects, birds, fish, and reptiles experience a wide variety of colors. </a:t>
            </a:r>
          </a:p>
        </p:txBody>
      </p:sp>
    </p:spTree>
    <p:extLst>
      <p:ext uri="{BB962C8B-B14F-4D97-AF65-F5344CB8AC3E}">
        <p14:creationId xmlns:p14="http://schemas.microsoft.com/office/powerpoint/2010/main" val="4229186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A45E-23CC-4F52-8DDF-DA16E539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color circle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ADD61-94C1-4B47-B369-D1898A2A5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Colors of the spectrum bent into a circle. </a:t>
            </a:r>
          </a:p>
          <a:p>
            <a:r>
              <a:rPr lang="en-US" dirty="0"/>
              <a:t>The colors across from each other are called </a:t>
            </a:r>
            <a:r>
              <a:rPr lang="en-US" b="1" i="1" u="sng" dirty="0"/>
              <a:t>complementary </a:t>
            </a:r>
            <a:r>
              <a:rPr lang="en-US" dirty="0"/>
              <a:t>colors. </a:t>
            </a:r>
          </a:p>
          <a:p>
            <a:r>
              <a:rPr lang="en-US" dirty="0"/>
              <a:t>Red-green and blue-yellow are the major complementary pairs. </a:t>
            </a:r>
          </a:p>
          <a:p>
            <a:endParaRPr lang="en-US" dirty="0"/>
          </a:p>
          <a:p>
            <a:r>
              <a:rPr lang="en-US" dirty="0"/>
              <a:t>If we mix complementary colors together, they form gray. </a:t>
            </a:r>
          </a:p>
          <a:p>
            <a:r>
              <a:rPr lang="en-US" dirty="0"/>
              <a:t>We are talking about light, not pigments in art class. </a:t>
            </a:r>
          </a:p>
        </p:txBody>
      </p:sp>
    </p:spTree>
    <p:extLst>
      <p:ext uri="{BB962C8B-B14F-4D97-AF65-F5344CB8AC3E}">
        <p14:creationId xmlns:p14="http://schemas.microsoft.com/office/powerpoint/2010/main" val="1200577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6DD94-3D0F-43F9-AB53-DAFEF7F1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Cones and color 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4B4A2-C3E0-4D3C-B102-83682D8B3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Cones, one of the two types of photoreceptors in the retina of the eye, enable us to perceive color. </a:t>
            </a:r>
          </a:p>
          <a:p>
            <a:r>
              <a:rPr lang="en-US" dirty="0"/>
              <a:t>Some cones are sensitive to blue, some to green and some to red. </a:t>
            </a:r>
          </a:p>
          <a:p>
            <a:r>
              <a:rPr lang="en-US" dirty="0"/>
              <a:t>When more than one king of cone is stimulated at the same time, we perceive other colors of the spectrum, such as yellow and violet. </a:t>
            </a:r>
          </a:p>
        </p:txBody>
      </p:sp>
    </p:spTree>
    <p:extLst>
      <p:ext uri="{BB962C8B-B14F-4D97-AF65-F5344CB8AC3E}">
        <p14:creationId xmlns:p14="http://schemas.microsoft.com/office/powerpoint/2010/main" val="3643480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0B22A-16B1-4537-AB89-A70D51702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A06B4-CB8C-40EA-A699-D6DAA7195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Television Screens use only tiny dots with a mixture of blue, green, or red. </a:t>
            </a:r>
          </a:p>
        </p:txBody>
      </p:sp>
    </p:spTree>
    <p:extLst>
      <p:ext uri="{BB962C8B-B14F-4D97-AF65-F5344CB8AC3E}">
        <p14:creationId xmlns:p14="http://schemas.microsoft.com/office/powerpoint/2010/main" val="1034241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184F9-020E-40D9-AC6E-4538F53C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Afterimages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20C91-429A-459A-9523-738564D44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colored flag for at least half a minute on the next slide. </a:t>
            </a:r>
          </a:p>
          <a:p>
            <a:r>
              <a:rPr lang="en-US" dirty="0"/>
              <a:t>Then look at a sheet of white paper. </a:t>
            </a:r>
          </a:p>
        </p:txBody>
      </p:sp>
    </p:spTree>
    <p:extLst>
      <p:ext uri="{BB962C8B-B14F-4D97-AF65-F5344CB8AC3E}">
        <p14:creationId xmlns:p14="http://schemas.microsoft.com/office/powerpoint/2010/main" val="2761306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E306F-30EA-458A-944B-5FAAC3C3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62B4934-2D56-4BB1-9E9A-5E89DB532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90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112E7-9EA8-408A-83B1-F912CAEBA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3D623-E9B6-4862-AE86-917F03F51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color is working properly and if you looked at the flag long enough, you should see a flag composed of the familiar red, white, and blue. </a:t>
            </a:r>
          </a:p>
        </p:txBody>
      </p:sp>
    </p:spTree>
    <p:extLst>
      <p:ext uri="{BB962C8B-B14F-4D97-AF65-F5344CB8AC3E}">
        <p14:creationId xmlns:p14="http://schemas.microsoft.com/office/powerpoint/2010/main" val="3508154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E04D5-D3EA-4457-AAA7-41B179044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61EBC-08C6-4205-9F80-F0154C914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afterimage of a color is its complementary color. </a:t>
            </a:r>
          </a:p>
          <a:p>
            <a:r>
              <a:rPr lang="en-US" dirty="0"/>
              <a:t>You perceive an afterimage when you have viewed a color for a while and then the color is removed.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15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7441-8545-4DD2-9C13-6D7F458C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Colorblindness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CC0F3-13C7-47F7-A01A-A86EEA8B8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can see the colors of the visible spectrum, you have normal color vision. </a:t>
            </a:r>
          </a:p>
          <a:p>
            <a:r>
              <a:rPr lang="en-US" dirty="0"/>
              <a:t>People who do not have normal color vision are said to be color blind. </a:t>
            </a:r>
          </a:p>
          <a:p>
            <a:r>
              <a:rPr lang="en-US" dirty="0"/>
              <a:t>These people are partially or totally unable to distinguish color due to an absence  of, or malfunction in, the cones.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9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C5EE5-E668-4363-9135-948D7CDB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90890-E3B1-4D3C-9EC4-24CC65486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have probably seen sunlight broken down into colors as it filters through water vapor- this is what makes a rainbow. </a:t>
            </a:r>
          </a:p>
          <a:p>
            <a:r>
              <a:rPr lang="en-US" sz="2800" dirty="0"/>
              <a:t>Sunlight can also be broken down into colors by means of a glass structure called a prism. </a:t>
            </a:r>
          </a:p>
        </p:txBody>
      </p:sp>
    </p:spTree>
    <p:extLst>
      <p:ext uri="{BB962C8B-B14F-4D97-AF65-F5344CB8AC3E}">
        <p14:creationId xmlns:p14="http://schemas.microsoft.com/office/powerpoint/2010/main" val="1713280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B0653-12B3-4ADA-A904-E3865274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41C33-CF31-4CB8-9D3F-4CE522A1B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who are totally colorblind are sanative only to light and dark and see the world as most people do on a black and white television set. </a:t>
            </a:r>
          </a:p>
          <a:p>
            <a:endParaRPr lang="en-US" dirty="0"/>
          </a:p>
          <a:p>
            <a:r>
              <a:rPr lang="en-US" dirty="0"/>
              <a:t>Partial colorblindness, on the other hand, is fairly common. People who are partially color blind see some colors but not others. </a:t>
            </a:r>
          </a:p>
          <a:p>
            <a:r>
              <a:rPr lang="en-US" dirty="0"/>
              <a:t>Particularly common is red-green color blindness, in which a person has difficulty seeing shades of red and green. </a:t>
            </a:r>
          </a:p>
        </p:txBody>
      </p:sp>
    </p:spTree>
    <p:extLst>
      <p:ext uri="{BB962C8B-B14F-4D97-AF65-F5344CB8AC3E}">
        <p14:creationId xmlns:p14="http://schemas.microsoft.com/office/powerpoint/2010/main" val="44528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2D7B9-CE8D-4B31-8186-455DCE9FD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B9DFB-B034-44A3-9CA1-10844C623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main colors of the spectrum from longest to shortest wavelengths, are…</a:t>
            </a:r>
          </a:p>
          <a:p>
            <a:pPr lvl="1"/>
            <a:r>
              <a:rPr lang="en-US" sz="2800" dirty="0"/>
              <a:t>Red, orange, yellow, green, blue, indigo, and violet. </a:t>
            </a:r>
          </a:p>
          <a:p>
            <a:pPr lvl="1"/>
            <a:r>
              <a:rPr lang="en-US" sz="2800" dirty="0"/>
              <a:t>(People have remembered the order by using the made-up name </a:t>
            </a:r>
            <a:r>
              <a:rPr lang="en-US" sz="2800" b="1" i="1" dirty="0"/>
              <a:t>Roy G. </a:t>
            </a:r>
            <a:r>
              <a:rPr lang="en-US" sz="2800" b="1" i="1" dirty="0" err="1"/>
              <a:t>Biv</a:t>
            </a:r>
            <a:r>
              <a:rPr lang="en-US" sz="2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0637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9964-4939-4660-A2DB-4E249FC5E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eye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FAEAD-0B7D-480F-AC19-B395B9E6F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 enters the eye and then is projected onto a surface. </a:t>
            </a:r>
          </a:p>
          <a:p>
            <a:r>
              <a:rPr lang="en-US" dirty="0"/>
              <a:t>The amount of light that enters is determined by the size of the opening in the colored part of the eye.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4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1100-E399-45D6-8D8F-4E2FB0DC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5746F-04E1-430A-BD4D-8E986D3FF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opening is called the pupil. </a:t>
            </a:r>
          </a:p>
          <a:p>
            <a:r>
              <a:rPr lang="en-US" dirty="0"/>
              <a:t>When you look into someone’s eyes, the black circles your see in the middle are the pupils. </a:t>
            </a:r>
          </a:p>
          <a:p>
            <a:r>
              <a:rPr lang="en-US" dirty="0"/>
              <a:t>They may look solid to you, but actually they are holes. </a:t>
            </a:r>
          </a:p>
        </p:txBody>
      </p:sp>
    </p:spTree>
    <p:extLst>
      <p:ext uri="{BB962C8B-B14F-4D97-AF65-F5344CB8AC3E}">
        <p14:creationId xmlns:p14="http://schemas.microsoft.com/office/powerpoint/2010/main" val="73342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A0F87-24C1-4BAF-93C8-C212A4A58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E133-EEA1-4547-AF74-ADD1128BF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size of the pupil adjusts automatically to the amount of light entering the eye. </a:t>
            </a:r>
          </a:p>
          <a:p>
            <a:r>
              <a:rPr lang="en-US" dirty="0"/>
              <a:t>In a bright room the pupils are smaller. </a:t>
            </a:r>
          </a:p>
          <a:p>
            <a:r>
              <a:rPr lang="en-US" dirty="0"/>
              <a:t>In a dark room the pupils are larger. </a:t>
            </a:r>
          </a:p>
        </p:txBody>
      </p:sp>
    </p:spTree>
    <p:extLst>
      <p:ext uri="{BB962C8B-B14F-4D97-AF65-F5344CB8AC3E}">
        <p14:creationId xmlns:p14="http://schemas.microsoft.com/office/powerpoint/2010/main" val="142024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16D7A-6A68-4075-B886-B08621F2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4DAA-EAF1-4C71-B04D-DC2F71605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Pupil size is also sensitive to our emotions. </a:t>
            </a:r>
          </a:p>
          <a:p>
            <a:r>
              <a:rPr lang="en-US" dirty="0"/>
              <a:t>“Wide eyed with fear” when we are afraid.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3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CDD7-6C21-4357-B97E-5984FDAE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061D4-5CC3-4E40-9A68-9C7CC162B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u="sng" dirty="0"/>
              <a:t>lens </a:t>
            </a:r>
            <a:r>
              <a:rPr lang="en-US" dirty="0"/>
              <a:t>adjusts to the distance of objects by changing its thickness. </a:t>
            </a:r>
          </a:p>
          <a:p>
            <a:r>
              <a:rPr lang="en-US" dirty="0"/>
              <a:t>When people squint to look at something, they are adjusting the thickness of the lens. </a:t>
            </a:r>
          </a:p>
        </p:txBody>
      </p:sp>
    </p:spTree>
    <p:extLst>
      <p:ext uri="{BB962C8B-B14F-4D97-AF65-F5344CB8AC3E}">
        <p14:creationId xmlns:p14="http://schemas.microsoft.com/office/powerpoint/2010/main" val="2600477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48</TotalTime>
  <Words>1090</Words>
  <Application>Microsoft Office PowerPoint</Application>
  <PresentationFormat>Widescreen</PresentationFormat>
  <Paragraphs>95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Celestial</vt:lpstr>
      <vt:lpstr>Psychology Chapter 4 Section 2: Vision </vt:lpstr>
      <vt:lpstr>Light </vt:lpstr>
      <vt:lpstr>PowerPoint Presentation</vt:lpstr>
      <vt:lpstr>PowerPoint Presentation</vt:lpstr>
      <vt:lpstr>The eye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blind spot </vt:lpstr>
      <vt:lpstr>Rods and Cones </vt:lpstr>
      <vt:lpstr>PowerPoint Presentation</vt:lpstr>
      <vt:lpstr>PowerPoint Presentation</vt:lpstr>
      <vt:lpstr>Dark and Light adaptations </vt:lpstr>
      <vt:lpstr>Visual acuity </vt:lpstr>
      <vt:lpstr>PowerPoint Presentation</vt:lpstr>
      <vt:lpstr>PowerPoint Presentation</vt:lpstr>
      <vt:lpstr>PowerPoint Presentation</vt:lpstr>
      <vt:lpstr>Color vision </vt:lpstr>
      <vt:lpstr>PowerPoint Presentation</vt:lpstr>
      <vt:lpstr>The color circle </vt:lpstr>
      <vt:lpstr>Cones and color vision </vt:lpstr>
      <vt:lpstr>PowerPoint Presentation</vt:lpstr>
      <vt:lpstr>Afterimages </vt:lpstr>
      <vt:lpstr>PowerPoint Presentation</vt:lpstr>
      <vt:lpstr>PowerPoint Presentation</vt:lpstr>
      <vt:lpstr>PowerPoint Presentation</vt:lpstr>
      <vt:lpstr>Colorblindness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Chapter 4 Section 2: Vision </dc:title>
  <dc:creator>Tyler Moudry</dc:creator>
  <cp:lastModifiedBy>Tyler Moudry</cp:lastModifiedBy>
  <cp:revision>6</cp:revision>
  <dcterms:created xsi:type="dcterms:W3CDTF">2018-12-04T06:12:46Z</dcterms:created>
  <dcterms:modified xsi:type="dcterms:W3CDTF">2018-12-04T07:01:15Z</dcterms:modified>
</cp:coreProperties>
</file>