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02AA-D787-4DFF-BDF6-7DE4E8CD0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4:Sensation and perception</a:t>
            </a:r>
            <a:br>
              <a:rPr lang="en-US" dirty="0"/>
            </a:br>
            <a:r>
              <a:rPr lang="en-US" dirty="0"/>
              <a:t> Section 1:sensation and perception: the basics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836AE-D5DA-4165-8881-5AF8D3852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9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10AF-A223-42FF-ACCD-D83832C7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55E7-12B2-4D88-B85A-DE51A5521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ears of dogs are controlled by up to 18 muscles while humans are equipped with only six and can only move their ears slightly, if at all.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2D72C-EF90-4B9A-9DE1-D082AAC98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11" y="4238989"/>
            <a:ext cx="3291840" cy="253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766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193C-F9BC-4C9B-AB45-C419772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A28F-8A56-41C5-A1B1-71DA19D9B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Absolute thresholds for human have been determined for the senses of vision, hearing, smell, taste, and touch. </a:t>
            </a:r>
          </a:p>
          <a:p>
            <a:endParaRPr lang="en-US" sz="3600" dirty="0"/>
          </a:p>
          <a:p>
            <a:r>
              <a:rPr lang="en-US" sz="3600" dirty="0"/>
              <a:t>Some people are more sensitive to certain sensory stimuli than others. </a:t>
            </a:r>
          </a:p>
        </p:txBody>
      </p:sp>
    </p:spTree>
    <p:extLst>
      <p:ext uri="{BB962C8B-B14F-4D97-AF65-F5344CB8AC3E}">
        <p14:creationId xmlns:p14="http://schemas.microsoft.com/office/powerpoint/2010/main" val="286679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E021-F1F9-4672-8A7F-2F21FCD4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Difference Threshold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74761-E40C-43D5-9AE1-7CAF49BAD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minimum amount of difference that can be detected between two stimuli is known as the </a:t>
            </a:r>
            <a:r>
              <a:rPr lang="en-US" sz="3600" b="1" i="1" u="sng" dirty="0"/>
              <a:t>difference threshold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699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DEE8-0E41-4212-A29E-A418CF1E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B92882-71C7-46C5-B0F6-017381949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BC24-D2E3-492D-A93C-FE85B03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1D2DA-37F0-4BFE-8668-77991192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smallest amount of difference you can see in order to distinguish between the two shades of blue is your difference threshold. </a:t>
            </a:r>
          </a:p>
        </p:txBody>
      </p:sp>
    </p:spTree>
    <p:extLst>
      <p:ext uri="{BB962C8B-B14F-4D97-AF65-F5344CB8AC3E}">
        <p14:creationId xmlns:p14="http://schemas.microsoft.com/office/powerpoint/2010/main" val="69965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CB48-62F7-4D34-A108-C941EF14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Signal-Detection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640EB-33A2-424D-ADA7-61A9B0D5E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method of distinguishing sensory stimuli that takes into account not only their strengths but also such elements as the setting, your physical state, your mood, and your attitudes. </a:t>
            </a:r>
          </a:p>
        </p:txBody>
      </p:sp>
    </p:spTree>
    <p:extLst>
      <p:ext uri="{BB962C8B-B14F-4D97-AF65-F5344CB8AC3E}">
        <p14:creationId xmlns:p14="http://schemas.microsoft.com/office/powerpoint/2010/main" val="76409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8564-4E9B-48E4-BC79-BD3977D3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ABE28-1B53-4E82-8D63-81B58EC9B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Signal-detection theory also considers psychological factors such as motivations, expectations, and learning. </a:t>
            </a:r>
          </a:p>
          <a:p>
            <a:endParaRPr lang="en-US" sz="3200" dirty="0"/>
          </a:p>
          <a:p>
            <a:r>
              <a:rPr lang="en-US" sz="3200" dirty="0"/>
              <a:t>Example: Reading outside in a noisy area. You will be able to ignore influences as long ay you are motivated to keep reading. </a:t>
            </a:r>
          </a:p>
        </p:txBody>
      </p:sp>
    </p:spTree>
    <p:extLst>
      <p:ext uri="{BB962C8B-B14F-4D97-AF65-F5344CB8AC3E}">
        <p14:creationId xmlns:p14="http://schemas.microsoft.com/office/powerpoint/2010/main" val="348428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B672-2B03-4951-908F-61B8EFC5B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Sensory Adaptation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5AF-32E6-4BC9-BD60-8A93CA515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process by which we become more sensitive to weak stimuli and less sensitive to unchanging stimuli. </a:t>
            </a:r>
          </a:p>
          <a:p>
            <a:pPr lvl="1"/>
            <a:r>
              <a:rPr lang="en-US" sz="3600" b="1" i="1" dirty="0"/>
              <a:t>Example</a:t>
            </a:r>
            <a:r>
              <a:rPr lang="en-US" sz="3600" dirty="0"/>
              <a:t>:</a:t>
            </a:r>
          </a:p>
          <a:p>
            <a:pPr marL="457200" lvl="1" indent="0">
              <a:buNone/>
            </a:pPr>
            <a:r>
              <a:rPr lang="en-US" sz="3600" dirty="0"/>
              <a:t>		If you live in the city, you adapt to the sounds of traffic (unchanging stimuli). </a:t>
            </a:r>
          </a:p>
        </p:txBody>
      </p:sp>
    </p:spTree>
    <p:extLst>
      <p:ext uri="{BB962C8B-B14F-4D97-AF65-F5344CB8AC3E}">
        <p14:creationId xmlns:p14="http://schemas.microsoft.com/office/powerpoint/2010/main" val="356232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3C72-5720-4A50-9E70-488722CE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7F607-BF10-4DED-9681-17FFE50C9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Sensation</a:t>
            </a:r>
          </a:p>
          <a:p>
            <a:pPr lvl="1"/>
            <a:r>
              <a:rPr lang="en-US" sz="4400" dirty="0"/>
              <a:t>The stimulation of sensory receptors and the transmission of sensory information to the central nervous system (the spinal cord and brain). </a:t>
            </a:r>
          </a:p>
        </p:txBody>
      </p:sp>
    </p:spTree>
    <p:extLst>
      <p:ext uri="{BB962C8B-B14F-4D97-AF65-F5344CB8AC3E}">
        <p14:creationId xmlns:p14="http://schemas.microsoft.com/office/powerpoint/2010/main" val="353731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D630-CE83-44A2-95A7-97E1255E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0AA1-4D22-47AA-8919-AB51FEF05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stimulation of the senses is automatic. </a:t>
            </a:r>
          </a:p>
        </p:txBody>
      </p:sp>
    </p:spTree>
    <p:extLst>
      <p:ext uri="{BB962C8B-B14F-4D97-AF65-F5344CB8AC3E}">
        <p14:creationId xmlns:p14="http://schemas.microsoft.com/office/powerpoint/2010/main" val="316282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AD7D-D9C9-4B7A-9F14-1045D955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75F95-B70F-4B52-9B77-8B28F18F9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Perception</a:t>
            </a:r>
          </a:p>
          <a:p>
            <a:pPr lvl="1"/>
            <a:r>
              <a:rPr lang="en-US" sz="4000" dirty="0"/>
              <a:t>The psychological process through which we interpret sensory stimulation. </a:t>
            </a:r>
          </a:p>
        </p:txBody>
      </p:sp>
    </p:spTree>
    <p:extLst>
      <p:ext uri="{BB962C8B-B14F-4D97-AF65-F5344CB8AC3E}">
        <p14:creationId xmlns:p14="http://schemas.microsoft.com/office/powerpoint/2010/main" val="383938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2AB5-4615-49D9-AEA1-F4E957C5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4B3EE-E459-47AA-B71F-D44CBC8F0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Perception reflects learning, expectations, and attitudes. </a:t>
            </a:r>
          </a:p>
        </p:txBody>
      </p:sp>
    </p:spTree>
    <p:extLst>
      <p:ext uri="{BB962C8B-B14F-4D97-AF65-F5344CB8AC3E}">
        <p14:creationId xmlns:p14="http://schemas.microsoft.com/office/powerpoint/2010/main" val="187669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6EC1-BEFE-45A3-B7CB-49D0E9D1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52CF-3C1F-418A-A2CF-EB1D474B3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Stimulation of the senses and the ways in which people interpret that stimulation is affected by serval concepts.</a:t>
            </a:r>
          </a:p>
          <a:p>
            <a:pPr lvl="1"/>
            <a:r>
              <a:rPr lang="en-US" sz="2800" b="1" i="1" dirty="0"/>
              <a:t>Absolute threshold </a:t>
            </a:r>
          </a:p>
          <a:p>
            <a:pPr lvl="1"/>
            <a:r>
              <a:rPr lang="en-US" sz="2800" b="1" i="1" dirty="0"/>
              <a:t>Difference threshold</a:t>
            </a:r>
          </a:p>
          <a:p>
            <a:pPr lvl="1"/>
            <a:r>
              <a:rPr lang="en-US" sz="2800" b="1" i="1" dirty="0"/>
              <a:t>Signal-detection theory</a:t>
            </a:r>
          </a:p>
          <a:p>
            <a:pPr lvl="1"/>
            <a:r>
              <a:rPr lang="en-US" sz="2800" b="1" i="1" dirty="0"/>
              <a:t>Sensory adaptation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DA98-1740-40B3-8586-A7541F7B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threshold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22967-2F46-4F3F-AFB6-D25B76DB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 weakest amount of a stimulus that can be sensed. </a:t>
            </a:r>
          </a:p>
          <a:p>
            <a:pPr lvl="1"/>
            <a:r>
              <a:rPr lang="en-US" sz="2800" b="1" i="1" dirty="0"/>
              <a:t>Example: </a:t>
            </a:r>
          </a:p>
          <a:p>
            <a:pPr lvl="2"/>
            <a:r>
              <a:rPr lang="en-US" sz="2600" b="1" i="1" dirty="0"/>
              <a:t>hearing test- Even before you hear the first beep, the person testing your hearing was trying different beeps, but you could not hear them. </a:t>
            </a:r>
          </a:p>
          <a:p>
            <a:pPr lvl="1"/>
            <a:endParaRPr lang="en-US" sz="2800" b="1" i="1" dirty="0"/>
          </a:p>
          <a:p>
            <a:pPr lvl="1"/>
            <a:r>
              <a:rPr lang="en-US" sz="2800" b="1" i="1" dirty="0"/>
              <a:t>The first beep you heard was the weakest one you’re capable of hearing. </a:t>
            </a:r>
          </a:p>
        </p:txBody>
      </p:sp>
    </p:spTree>
    <p:extLst>
      <p:ext uri="{BB962C8B-B14F-4D97-AF65-F5344CB8AC3E}">
        <p14:creationId xmlns:p14="http://schemas.microsoft.com/office/powerpoint/2010/main" val="40052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2BB4-7D9A-4BEE-80D4-87AC5794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FAF6-E8D3-4576-86F8-22DD1F2E0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Dogs can hear certain whistles that people cannot due to a dog’s absolute threshold for certain sounds being different from a human. </a:t>
            </a:r>
          </a:p>
        </p:txBody>
      </p:sp>
    </p:spTree>
    <p:extLst>
      <p:ext uri="{BB962C8B-B14F-4D97-AF65-F5344CB8AC3E}">
        <p14:creationId xmlns:p14="http://schemas.microsoft.com/office/powerpoint/2010/main" val="94877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F6F8-8901-453D-9332-5D55208B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B26D-661D-4AAE-BA6A-C4AD8E2DB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29340"/>
            <a:ext cx="10131425" cy="5645887"/>
          </a:xfrm>
        </p:spPr>
        <p:txBody>
          <a:bodyPr>
            <a:noAutofit/>
          </a:bodyPr>
          <a:lstStyle/>
          <a:p>
            <a:r>
              <a:rPr lang="en-US" sz="3200" dirty="0"/>
              <a:t>Sound is caused by air vibrations. </a:t>
            </a:r>
          </a:p>
          <a:p>
            <a:r>
              <a:rPr lang="en-US" sz="3200" dirty="0"/>
              <a:t>The more vibrations per second, the higher the sound and the higher the frequency. </a:t>
            </a:r>
          </a:p>
          <a:p>
            <a:r>
              <a:rPr lang="en-US" sz="3200" dirty="0"/>
              <a:t>For example, a double bass makes low frequency booming sounds while a tin whistle makes high frequency piercing sounds. </a:t>
            </a:r>
          </a:p>
          <a:p>
            <a:r>
              <a:rPr lang="en-US" sz="3200" dirty="0"/>
              <a:t>Humans cannot hear sounds that vibrate at greater than 20,000 vibrations.</a:t>
            </a:r>
          </a:p>
          <a:p>
            <a:r>
              <a:rPr lang="en-US" sz="3200" dirty="0"/>
              <a:t>Sounds above this frequency are called ultrasounds.</a:t>
            </a:r>
          </a:p>
          <a:p>
            <a:r>
              <a:rPr lang="en-US" sz="3200" dirty="0"/>
              <a:t> Dogs can hear sounds of up to 50,000 vibrations per second. </a:t>
            </a:r>
          </a:p>
        </p:txBody>
      </p:sp>
    </p:spTree>
    <p:extLst>
      <p:ext uri="{BB962C8B-B14F-4D97-AF65-F5344CB8AC3E}">
        <p14:creationId xmlns:p14="http://schemas.microsoft.com/office/powerpoint/2010/main" val="3971963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357</TotalTime>
  <Words>442</Words>
  <Application>Microsoft Office PowerPoint</Application>
  <PresentationFormat>Widescreen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Celestial</vt:lpstr>
      <vt:lpstr>Psychology  Chapter 4:Sensation and perception  Section 1:sensation and perception: the basics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Absolute threshold </vt:lpstr>
      <vt:lpstr>PowerPoint Presentation</vt:lpstr>
      <vt:lpstr>PowerPoint Presentation</vt:lpstr>
      <vt:lpstr>PowerPoint Presentation</vt:lpstr>
      <vt:lpstr>PowerPoint Presentation</vt:lpstr>
      <vt:lpstr>Difference Threshold </vt:lpstr>
      <vt:lpstr>PowerPoint Presentation</vt:lpstr>
      <vt:lpstr>PowerPoint Presentation</vt:lpstr>
      <vt:lpstr>Signal-Detection Theory </vt:lpstr>
      <vt:lpstr>PowerPoint Presentation</vt:lpstr>
      <vt:lpstr>Sensory Adaptation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4:Sensation and perception  Section 1:sensation and perception: the basics  </dc:title>
  <dc:creator>Tyler Moudry</dc:creator>
  <cp:lastModifiedBy>Tyler Moudry</cp:lastModifiedBy>
  <cp:revision>6</cp:revision>
  <dcterms:created xsi:type="dcterms:W3CDTF">2018-11-30T09:47:12Z</dcterms:created>
  <dcterms:modified xsi:type="dcterms:W3CDTF">2018-11-30T15:45:10Z</dcterms:modified>
</cp:coreProperties>
</file>