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9518-7D54-472D-BEB8-5584FE200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Psychology Chapter 2 Section 5: Ethical Issues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E865C-1FB2-4DE7-9810-26B0D4448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3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388F-FB41-4CDF-8CA7-B89C6FAB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DA29-6016-49E0-9410-A93101127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0" y="765544"/>
            <a:ext cx="10228521" cy="5482855"/>
          </a:xfrm>
        </p:spPr>
        <p:txBody>
          <a:bodyPr>
            <a:noAutofit/>
          </a:bodyPr>
          <a:lstStyle/>
          <a:p>
            <a:r>
              <a:rPr lang="en-US" sz="2800" dirty="0"/>
              <a:t>According to the APA’s statement of ethical principles, psychologists may use deception only under specific circumstances. </a:t>
            </a:r>
          </a:p>
          <a:p>
            <a:pPr lvl="1"/>
            <a:r>
              <a:rPr lang="en-US" sz="2400" dirty="0"/>
              <a:t>The benefits of the research outweigh its potential harm. </a:t>
            </a:r>
          </a:p>
          <a:p>
            <a:pPr lvl="1"/>
            <a:r>
              <a:rPr lang="en-US" sz="2400" dirty="0"/>
              <a:t>Individuals might have been willing to participate if they had understood the benefits of the research. </a:t>
            </a:r>
          </a:p>
          <a:p>
            <a:pPr lvl="1"/>
            <a:r>
              <a:rPr lang="en-US" sz="2400" dirty="0"/>
              <a:t>Participants receive an explanation of the study after it has occurred. </a:t>
            </a:r>
          </a:p>
        </p:txBody>
      </p:sp>
    </p:spTree>
    <p:extLst>
      <p:ext uri="{BB962C8B-B14F-4D97-AF65-F5344CB8AC3E}">
        <p14:creationId xmlns:p14="http://schemas.microsoft.com/office/powerpoint/2010/main" val="308133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681B-CCE6-42AE-BF88-948A0F59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with Animals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C257-2EA8-418F-8093-6D6165FD3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studies do not harm the animals.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Psychologists and other scientists conduct research that may be harmful to animals.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8CBB3-C9CC-4B40-B488-2C11A496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21" y="4421529"/>
            <a:ext cx="6191250" cy="243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9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2E2E-6CB6-4A6E-AAD2-5DC7533B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DB76-BDFD-4392-AA42-E76B6F13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Psychologists use animals only when there is no alternative and when they believe that the potential benefits outweigh the harm.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0C6BF-7BE9-4FBE-918C-AB2799D33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04" y="3429000"/>
            <a:ext cx="4927904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235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51D5-40F9-4018-BB4B-D25F69D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in Using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8888E-9A8B-4A58-938E-11660890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researchers conduct a study, they need to be as objective as possible in planning their study, collecting their data, and analyzing their data. </a:t>
            </a:r>
          </a:p>
        </p:txBody>
      </p:sp>
    </p:spTree>
    <p:extLst>
      <p:ext uri="{BB962C8B-B14F-4D97-AF65-F5344CB8AC3E}">
        <p14:creationId xmlns:p14="http://schemas.microsoft.com/office/powerpoint/2010/main" val="83744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75B7-E42F-41A4-800E-E30EDB99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B68E-A147-4F26-8982-C8D1AD7A1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information collected by researchers contradicts their hypothesis, they must be willing to discard their hypothesis in light of the evidence. </a:t>
            </a:r>
          </a:p>
        </p:txBody>
      </p:sp>
    </p:spTree>
    <p:extLst>
      <p:ext uri="{BB962C8B-B14F-4D97-AF65-F5344CB8AC3E}">
        <p14:creationId xmlns:p14="http://schemas.microsoft.com/office/powerpoint/2010/main" val="341267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6854-55C0-46D6-96F7-2F5F4374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D382-7137-4862-9248-2BE3DE78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</a:t>
            </a:r>
            <a:r>
              <a:rPr lang="en-US" sz="3200" dirty="0"/>
              <a:t>are standards for proper and responsible behavior. </a:t>
            </a:r>
          </a:p>
          <a:p>
            <a:endParaRPr lang="en-US" sz="3200" dirty="0"/>
          </a:p>
          <a:p>
            <a:r>
              <a:rPr lang="en-US" sz="3200" dirty="0"/>
              <a:t>Psychologists follow ethical standards to promote the dignity of the individual, foster human welfare, and maintain scientific integrity. </a:t>
            </a:r>
          </a:p>
        </p:txBody>
      </p:sp>
    </p:spTree>
    <p:extLst>
      <p:ext uri="{BB962C8B-B14F-4D97-AF65-F5344CB8AC3E}">
        <p14:creationId xmlns:p14="http://schemas.microsoft.com/office/powerpoint/2010/main" val="21853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F684-4FA4-4348-8126-D862B593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224C3-5BA0-4BC0-B43A-06C324CB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Psychologists follow ethical standards to promote the dignity of the individual, foster human welfare, and maintain scientific integrity.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6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6B39-DF0A-43D5-B9D2-1747E33E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FDA5-A6B7-4A93-894A-6712ED228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Ethical standards limit the type of research that psychologists may conduct. </a:t>
            </a:r>
          </a:p>
        </p:txBody>
      </p:sp>
    </p:spTree>
    <p:extLst>
      <p:ext uri="{BB962C8B-B14F-4D97-AF65-F5344CB8AC3E}">
        <p14:creationId xmlns:p14="http://schemas.microsoft.com/office/powerpoint/2010/main" val="37150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A154-EBC4-4667-AA7D-6B51264F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ethical standards researchers adhere to?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08D2-D5ED-4C52-8029-8C6FC867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APA (American Psychological Association) has provided some guidelines about what is needed to make a study ethical.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1FD5F-B8F2-43CE-8C32-B486EEC5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260" y="370486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074B-E2C1-4938-BEE0-EA5B8FC3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Confidentiality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4100-F43E-4BAC-888E-A43B031B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Records are private.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Psychologists respect people’s right to privacy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People are more likely to disclose true information and feelings when they know that what they say will remain confidential. </a:t>
            </a:r>
          </a:p>
        </p:txBody>
      </p:sp>
      <p:sp>
        <p:nvSpPr>
          <p:cNvPr id="4" name="AutoShape 2" descr="Image result for Confidentiality">
            <a:extLst>
              <a:ext uri="{FF2B5EF4-FFF2-40B4-BE49-F238E27FC236}">
                <a16:creationId xmlns:a16="http://schemas.microsoft.com/office/drawing/2014/main" id="{72AC8529-ED64-4C80-9C68-2E781297A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7612B-3919-4617-8622-BA6C3A4A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109" y="-85367"/>
            <a:ext cx="4182319" cy="20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28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7982-77D0-4CBB-B960-46319931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84116-8C4F-4864-975A-96F94545F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very rare circumstances, such as when a client reveals plans to harm someone, a psychologist may disregard confidentiality in order to protect people. </a:t>
            </a:r>
          </a:p>
        </p:txBody>
      </p:sp>
    </p:spTree>
    <p:extLst>
      <p:ext uri="{BB962C8B-B14F-4D97-AF65-F5344CB8AC3E}">
        <p14:creationId xmlns:p14="http://schemas.microsoft.com/office/powerpoint/2010/main" val="198428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795B-5953-478E-A123-C0818560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D446-A573-46FE-826B-542215308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Informed consent </a:t>
            </a:r>
          </a:p>
          <a:p>
            <a:pPr marL="457200" lvl="1" indent="0">
              <a:buNone/>
            </a:pPr>
            <a:r>
              <a:rPr lang="en-US" sz="2800" dirty="0"/>
              <a:t>People agree, or consent, to participate in a research study only after they have been given…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800" b="1" i="1" dirty="0"/>
              <a:t>a general overview of the research</a:t>
            </a:r>
          </a:p>
          <a:p>
            <a:pPr lvl="1"/>
            <a:r>
              <a:rPr lang="en-US" sz="2800" b="1" i="1" dirty="0"/>
              <a:t> a general overview of the research </a:t>
            </a:r>
          </a:p>
          <a:p>
            <a:pPr lvl="1"/>
            <a:r>
              <a:rPr lang="en-US" sz="2800" b="1" i="1" dirty="0"/>
              <a:t>The choice of whether or not to participate </a:t>
            </a:r>
          </a:p>
        </p:txBody>
      </p:sp>
    </p:spTree>
    <p:extLst>
      <p:ext uri="{BB962C8B-B14F-4D97-AF65-F5344CB8AC3E}">
        <p14:creationId xmlns:p14="http://schemas.microsoft.com/office/powerpoint/2010/main" val="94713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183D-1F9B-4240-B63E-6A7E752E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2DE62-4320-4172-80C3-A30A66EA6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Deception </a:t>
            </a:r>
          </a:p>
          <a:p>
            <a:pPr marL="0" indent="0">
              <a:buNone/>
            </a:pPr>
            <a:r>
              <a:rPr lang="en-US" sz="3600" dirty="0"/>
              <a:t>New drug experiments and other blind studies cannot be conducted without keeping participants unaware of the treatment they are receiving.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4203F-6935-4C80-A666-E5E5E774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7585"/>
            <a:ext cx="12192000" cy="17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14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1101</TotalTime>
  <Words>383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Psychology Chapter 2 Section 5: Ethical Issues </vt:lpstr>
      <vt:lpstr>PowerPoint Presentation</vt:lpstr>
      <vt:lpstr>PowerPoint Presentation</vt:lpstr>
      <vt:lpstr>PowerPoint Presentation</vt:lpstr>
      <vt:lpstr>What are the ethical standards researchers adhere to?  </vt:lpstr>
      <vt:lpstr>Confidentiality </vt:lpstr>
      <vt:lpstr>PowerPoint Presentation</vt:lpstr>
      <vt:lpstr>PowerPoint Presentation</vt:lpstr>
      <vt:lpstr>PowerPoint Presentation</vt:lpstr>
      <vt:lpstr>PowerPoint Presentation</vt:lpstr>
      <vt:lpstr>Research with Animals </vt:lpstr>
      <vt:lpstr>PowerPoint Presentation</vt:lpstr>
      <vt:lpstr>Ethics in Using Data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Chapter 2 Section 5: Ethical Issues </dc:title>
  <dc:creator>Tyler Moudry</dc:creator>
  <cp:lastModifiedBy>Tyler Moudry</cp:lastModifiedBy>
  <cp:revision>4</cp:revision>
  <dcterms:created xsi:type="dcterms:W3CDTF">2018-10-16T18:59:16Z</dcterms:created>
  <dcterms:modified xsi:type="dcterms:W3CDTF">2018-10-17T13:20:28Z</dcterms:modified>
</cp:coreProperties>
</file>