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7638B-7903-4714-8E0E-DB7836C2D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 Section 4: The Experimental Method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96B0AD-2F93-4516-88E7-259F7241D0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88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1B9B-87F6-45BA-95B9-3034D2AA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B4A8A-1D17-44D1-8E66-7D12E6D87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placebo is a substance or treatment that has no effect apart from a person’s belief in it. </a:t>
            </a:r>
          </a:p>
          <a:p>
            <a:endParaRPr lang="en-US" sz="3200" dirty="0"/>
          </a:p>
          <a:p>
            <a:r>
              <a:rPr lang="en-US" sz="3200" dirty="0"/>
              <a:t>If a person takes a tablet for a headache, they may start to feel better even if it does not contain any medicine. </a:t>
            </a:r>
          </a:p>
        </p:txBody>
      </p:sp>
    </p:spTree>
    <p:extLst>
      <p:ext uri="{BB962C8B-B14F-4D97-AF65-F5344CB8AC3E}">
        <p14:creationId xmlns:p14="http://schemas.microsoft.com/office/powerpoint/2010/main" val="67310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B0648-46BA-47DC-B26E-BC631C333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7B656A-6E3F-4C61-9DD5-23339C8F0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Single-Blind Studies </a:t>
            </a:r>
          </a:p>
          <a:p>
            <a:pPr lvl="1"/>
            <a:r>
              <a:rPr lang="en-US" sz="3200" dirty="0"/>
              <a:t>Participants do not know whether they are receiving the treatment or not. </a:t>
            </a:r>
          </a:p>
        </p:txBody>
      </p:sp>
    </p:spTree>
    <p:extLst>
      <p:ext uri="{BB962C8B-B14F-4D97-AF65-F5344CB8AC3E}">
        <p14:creationId xmlns:p14="http://schemas.microsoft.com/office/powerpoint/2010/main" val="4061225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74CBA-D011-4FD9-8DD6-676A4341A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61A16-5205-4EDE-83D5-DAE8CD508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Double Blind Study </a:t>
            </a:r>
          </a:p>
          <a:p>
            <a:pPr lvl="1"/>
            <a:r>
              <a:rPr lang="en-US" sz="2800" dirty="0"/>
              <a:t>Useful if the people if the people observing the participants are also unaware of who has had the treatment and who has had the placebo.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Required by the Food and Drug Administration before new drugs can be put on the market. </a:t>
            </a:r>
          </a:p>
        </p:txBody>
      </p:sp>
    </p:spTree>
    <p:extLst>
      <p:ext uri="{BB962C8B-B14F-4D97-AF65-F5344CB8AC3E}">
        <p14:creationId xmlns:p14="http://schemas.microsoft.com/office/powerpoint/2010/main" val="4230219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38B1D-369B-466C-A3F5-6798DC95E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F0606-F379-4094-B9AC-D11555EE2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Experiment </a:t>
            </a:r>
          </a:p>
          <a:p>
            <a:r>
              <a:rPr lang="en-US" sz="3600" dirty="0"/>
              <a:t>Participants receive what is called a treatment, such as a change in a room temperature or a new drug. </a:t>
            </a:r>
          </a:p>
        </p:txBody>
      </p:sp>
    </p:spTree>
    <p:extLst>
      <p:ext uri="{BB962C8B-B14F-4D97-AF65-F5344CB8AC3E}">
        <p14:creationId xmlns:p14="http://schemas.microsoft.com/office/powerpoint/2010/main" val="638791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7837-6381-431B-BEA2-CA97224D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FD1D7-94EC-4031-BD2F-6911F640A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Researchers carefully observe the participants to determine how the treatment influences their behavior. </a:t>
            </a:r>
          </a:p>
        </p:txBody>
      </p:sp>
    </p:spTree>
    <p:extLst>
      <p:ext uri="{BB962C8B-B14F-4D97-AF65-F5344CB8AC3E}">
        <p14:creationId xmlns:p14="http://schemas.microsoft.com/office/powerpoint/2010/main" val="199592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74E5-D845-473A-B0CB-611A02C4A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B848B7-F388-4D39-BB45-E44DE8DB9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Limitations </a:t>
            </a:r>
          </a:p>
          <a:p>
            <a:r>
              <a:rPr lang="en-US" sz="2800" dirty="0"/>
              <a:t>Conditions created in an experiment may not accurately reflect conditions in real life. </a:t>
            </a:r>
          </a:p>
        </p:txBody>
      </p:sp>
    </p:spTree>
    <p:extLst>
      <p:ext uri="{BB962C8B-B14F-4D97-AF65-F5344CB8AC3E}">
        <p14:creationId xmlns:p14="http://schemas.microsoft.com/office/powerpoint/2010/main" val="2875669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9F621-B496-4FEC-8DAC-1C2A1022D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Independent and Dependent Variables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763C8-687B-481A-B31F-33DE58A7C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/>
              <a:t>Variables</a:t>
            </a:r>
            <a:r>
              <a:rPr lang="en-US" sz="2800" dirty="0"/>
              <a:t>- factors that can vary, or change. </a:t>
            </a:r>
          </a:p>
          <a:p>
            <a:endParaRPr lang="en-US" sz="2800" dirty="0"/>
          </a:p>
          <a:p>
            <a:r>
              <a:rPr lang="en-US" sz="2800" u="sng" dirty="0"/>
              <a:t>Independent variable- </a:t>
            </a:r>
            <a:r>
              <a:rPr lang="en-US" sz="2800" dirty="0"/>
              <a:t>the factor that researchers manipulate so that they can determine its effect. </a:t>
            </a:r>
          </a:p>
          <a:p>
            <a:endParaRPr lang="en-US" sz="2800" dirty="0"/>
          </a:p>
          <a:p>
            <a:r>
              <a:rPr lang="en-US" sz="2800" u="sng" dirty="0"/>
              <a:t>Dependent variable- </a:t>
            </a:r>
            <a:r>
              <a:rPr lang="en-US" sz="2800" dirty="0"/>
              <a:t>depends on something (independent variable) </a:t>
            </a:r>
          </a:p>
        </p:txBody>
      </p:sp>
    </p:spTree>
    <p:extLst>
      <p:ext uri="{BB962C8B-B14F-4D97-AF65-F5344CB8AC3E}">
        <p14:creationId xmlns:p14="http://schemas.microsoft.com/office/powerpoint/2010/main" val="3602146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B4569-DF51-43E8-AB51-2DEAB7311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4029B-1122-4D8D-93EC-22987631BB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If you increase the temperature, then it will cause aggression in humans. </a:t>
            </a:r>
          </a:p>
          <a:p>
            <a:endParaRPr lang="en-US" sz="3200" dirty="0"/>
          </a:p>
          <a:p>
            <a:r>
              <a:rPr lang="en-US" sz="3200" dirty="0"/>
              <a:t>Temperature – independent variable </a:t>
            </a:r>
          </a:p>
          <a:p>
            <a:endParaRPr lang="en-US" sz="3200" dirty="0"/>
          </a:p>
          <a:p>
            <a:r>
              <a:rPr lang="en-US" sz="3200" dirty="0"/>
              <a:t>Aggression – dependent variable </a:t>
            </a:r>
          </a:p>
        </p:txBody>
      </p:sp>
    </p:spTree>
    <p:extLst>
      <p:ext uri="{BB962C8B-B14F-4D97-AF65-F5344CB8AC3E}">
        <p14:creationId xmlns:p14="http://schemas.microsoft.com/office/powerpoint/2010/main" val="584674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A8F02-43C5-43F5-8802-BF8B9F81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and Control Groups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AF742-AEE1-4BCC-86ED-0FF30D822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Experiment group – receive the treatment.</a:t>
            </a:r>
          </a:p>
          <a:p>
            <a:endParaRPr lang="en-US" sz="2800" dirty="0"/>
          </a:p>
          <a:p>
            <a:r>
              <a:rPr lang="en-US" sz="2800" dirty="0"/>
              <a:t>Control group – does not receive any treatment. </a:t>
            </a:r>
          </a:p>
        </p:txBody>
      </p:sp>
    </p:spTree>
    <p:extLst>
      <p:ext uri="{BB962C8B-B14F-4D97-AF65-F5344CB8AC3E}">
        <p14:creationId xmlns:p14="http://schemas.microsoft.com/office/powerpoint/2010/main" val="3487902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9F80A-5E12-481A-82C9-0BAB20C8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7F5A6-6CC8-4A3C-920A-CF25353B0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Controlled Experiment - test where the person conducting the test only changes one variable at a time in order to isolate the results.</a:t>
            </a:r>
          </a:p>
        </p:txBody>
      </p:sp>
    </p:spTree>
    <p:extLst>
      <p:ext uri="{BB962C8B-B14F-4D97-AF65-F5344CB8AC3E}">
        <p14:creationId xmlns:p14="http://schemas.microsoft.com/office/powerpoint/2010/main" val="121706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4F02A-D01F-4DD1-95B9-AFDD73FD4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Placebo Effect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3E26A-CB8C-4F07-B80A-C3CDCC33C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People who seek psychotherapy usually expect it to work. </a:t>
            </a:r>
          </a:p>
        </p:txBody>
      </p:sp>
    </p:spTree>
    <p:extLst>
      <p:ext uri="{BB962C8B-B14F-4D97-AF65-F5344CB8AC3E}">
        <p14:creationId xmlns:p14="http://schemas.microsoft.com/office/powerpoint/2010/main" val="934553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1811</TotalTime>
  <Words>280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</vt:lpstr>
      <vt:lpstr>Chapter 2 Section 4: The Experimental Method </vt:lpstr>
      <vt:lpstr>PowerPoint Presentation</vt:lpstr>
      <vt:lpstr>PowerPoint Presentation</vt:lpstr>
      <vt:lpstr>PowerPoint Presentation</vt:lpstr>
      <vt:lpstr>Independent and Dependent Variables </vt:lpstr>
      <vt:lpstr>PowerPoint Presentation</vt:lpstr>
      <vt:lpstr>Experimental and Control Groups </vt:lpstr>
      <vt:lpstr>PowerPoint Presentation</vt:lpstr>
      <vt:lpstr>The Placebo Effect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Section 4: The Constitutional Convention </dc:title>
  <dc:creator>Tyler Moudry</dc:creator>
  <cp:lastModifiedBy>Tyler Moudry</cp:lastModifiedBy>
  <cp:revision>8</cp:revision>
  <dcterms:created xsi:type="dcterms:W3CDTF">2018-10-16T07:08:52Z</dcterms:created>
  <dcterms:modified xsi:type="dcterms:W3CDTF">2018-10-17T13:20:44Z</dcterms:modified>
</cp:coreProperties>
</file>