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5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4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94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0210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07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27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7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38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1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3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1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5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3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0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3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0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6605EED-7CCB-4C03-8681-2454DFEBA1A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D6E7-9B24-4E30-A954-C9121DD8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10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0A6F5-0541-469C-BEFB-0A70467FB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Psychology Chapter 2 Section 2 Notes – Survey’s, Samples, and Populations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D3C30B-5D29-4C41-A3EF-95D1FDFA8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02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9B1B6-A45D-4B80-8680-B46D8ECEB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75811-35D9-4DC0-8180-86F3B7FAA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for one reason or another, researchers do not use a sample that represents an entire population. </a:t>
            </a:r>
          </a:p>
          <a:p>
            <a:endParaRPr lang="en-US" dirty="0"/>
          </a:p>
          <a:p>
            <a:r>
              <a:rPr lang="en-US" dirty="0"/>
              <a:t>In some cases, the researchers want to know only one group within the population and have no reason to study other groups. </a:t>
            </a:r>
          </a:p>
        </p:txBody>
      </p:sp>
    </p:spTree>
    <p:extLst>
      <p:ext uri="{BB962C8B-B14F-4D97-AF65-F5344CB8AC3E}">
        <p14:creationId xmlns:p14="http://schemas.microsoft.com/office/powerpoint/2010/main" val="3100955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2F38C-9549-4685-879C-CEC1B516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5B922-6F6D-42BF-B8D8-49664C876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such cases, researchers are cautious about generalizing their findings to groups other than those from which their samples were drawn. </a:t>
            </a:r>
          </a:p>
        </p:txBody>
      </p:sp>
    </p:spTree>
    <p:extLst>
      <p:ext uri="{BB962C8B-B14F-4D97-AF65-F5344CB8AC3E}">
        <p14:creationId xmlns:p14="http://schemas.microsoft.com/office/powerpoint/2010/main" val="1606471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84A89-C1E3-44CC-8C14-B5B3ADE20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Bias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E8919-4E3D-4E51-8270-E290CA8B2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who volunteer to participate in research studies often differ from people who do not. </a:t>
            </a:r>
          </a:p>
          <a:p>
            <a:endParaRPr lang="en-US" dirty="0"/>
          </a:p>
          <a:p>
            <a:r>
              <a:rPr lang="en-US" dirty="0"/>
              <a:t>Volunteers are usually more willing than other people to disclose personal information. </a:t>
            </a:r>
          </a:p>
        </p:txBody>
      </p:sp>
    </p:spTree>
    <p:extLst>
      <p:ext uri="{BB962C8B-B14F-4D97-AF65-F5344CB8AC3E}">
        <p14:creationId xmlns:p14="http://schemas.microsoft.com/office/powerpoint/2010/main" val="223222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39444-1E9E-4314-B5AF-02AD431E1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Survey Method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3E7D0-8A65-4FB7-9C63-40B7AE022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a survey, people are asked to respond to a series of questions about a particular subject. </a:t>
            </a:r>
          </a:p>
        </p:txBody>
      </p:sp>
    </p:spTree>
    <p:extLst>
      <p:ext uri="{BB962C8B-B14F-4D97-AF65-F5344CB8AC3E}">
        <p14:creationId xmlns:p14="http://schemas.microsoft.com/office/powerpoint/2010/main" val="2103580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225A0-60C5-4AC6-924E-0664EBB1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31556-A15D-4B6E-B270-E6D8B14D6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Psychologists D.L. Dubois and B.J. Hirsh used the survey method to examine mixed-race friendships among high school students. </a:t>
            </a:r>
          </a:p>
          <a:p>
            <a:endParaRPr lang="en-US" dirty="0"/>
          </a:p>
          <a:p>
            <a:r>
              <a:rPr lang="en-US" dirty="0"/>
              <a:t>More than 80 percent of White and African American students reported having a friend of the other race. </a:t>
            </a:r>
          </a:p>
        </p:txBody>
      </p:sp>
    </p:spTree>
    <p:extLst>
      <p:ext uri="{BB962C8B-B14F-4D97-AF65-F5344CB8AC3E}">
        <p14:creationId xmlns:p14="http://schemas.microsoft.com/office/powerpoint/2010/main" val="87893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F4251-2B76-47D7-8C56-0EE4BD772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6005D-2BB0-4FA7-8011-E7577CB34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distributing questionnaires or by conducting interviews over the telephone or in person, researchers can rapidly survey thousands of people. </a:t>
            </a:r>
          </a:p>
          <a:p>
            <a:endParaRPr lang="en-US" dirty="0"/>
          </a:p>
          <a:p>
            <a:r>
              <a:rPr lang="en-US" dirty="0"/>
              <a:t>The findings of interviews and questionnaires are not necessarily completely accurate. </a:t>
            </a:r>
          </a:p>
          <a:p>
            <a:endParaRPr lang="en-US" dirty="0"/>
          </a:p>
          <a:p>
            <a:r>
              <a:rPr lang="en-US" dirty="0"/>
              <a:t>People may not be honest, for whatever reasons, about their attitudes or behavior. </a:t>
            </a:r>
          </a:p>
        </p:txBody>
      </p:sp>
    </p:spTree>
    <p:extLst>
      <p:ext uri="{BB962C8B-B14F-4D97-AF65-F5344CB8AC3E}">
        <p14:creationId xmlns:p14="http://schemas.microsoft.com/office/powerpoint/2010/main" val="147177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D7655-4CF8-4F9A-895C-A8BD14F1B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Populations and Samples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DFECF-C18F-4839-9DB3-7788F79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researchers conduct any type of study, they must consider what group or groups of people they wish to examine and how respondents will be selected. </a:t>
            </a:r>
          </a:p>
          <a:p>
            <a:endParaRPr lang="en-US" dirty="0"/>
          </a:p>
          <a:p>
            <a:r>
              <a:rPr lang="en-US" dirty="0"/>
              <a:t>This is particularly true with surveys. </a:t>
            </a:r>
          </a:p>
        </p:txBody>
      </p:sp>
    </p:spTree>
    <p:extLst>
      <p:ext uri="{BB962C8B-B14F-4D97-AF65-F5344CB8AC3E}">
        <p14:creationId xmlns:p14="http://schemas.microsoft.com/office/powerpoint/2010/main" val="3219743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7799-376E-4996-930D-8DA360FC4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0917F-B8E1-41E9-A26E-974478483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accurately predict an outcome, it is necessary to study a group that represents the target population. </a:t>
            </a:r>
          </a:p>
          <a:p>
            <a:endParaRPr lang="en-US" dirty="0"/>
          </a:p>
          <a:p>
            <a:r>
              <a:rPr lang="en-US" dirty="0"/>
              <a:t>A target population is the whole group you want to study or describe. </a:t>
            </a:r>
          </a:p>
        </p:txBody>
      </p:sp>
    </p:spTree>
    <p:extLst>
      <p:ext uri="{BB962C8B-B14F-4D97-AF65-F5344CB8AC3E}">
        <p14:creationId xmlns:p14="http://schemas.microsoft.com/office/powerpoint/2010/main" val="678220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DA477-8584-4DA2-82BF-268C486C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Samples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4683-9D3F-4156-9B63-34149C9B5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Psychologists and other scientists select samples scientifically to ensure that the samples represent the populations they are supposed to represent. </a:t>
            </a:r>
          </a:p>
        </p:txBody>
      </p:sp>
    </p:spTree>
    <p:extLst>
      <p:ext uri="{BB962C8B-B14F-4D97-AF65-F5344CB8AC3E}">
        <p14:creationId xmlns:p14="http://schemas.microsoft.com/office/powerpoint/2010/main" val="2452522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1A2F4-243A-41E5-BB09-4ADE8A783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005B2-5770-4CF3-B942-41001AC2A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way that scientists try to obtain a sample that represents the target population is by using a random sample. </a:t>
            </a:r>
          </a:p>
          <a:p>
            <a:endParaRPr lang="en-US" dirty="0"/>
          </a:p>
          <a:p>
            <a:r>
              <a:rPr lang="en-US" dirty="0"/>
              <a:t>In a random sample, individuals are selected by chance from the target population. </a:t>
            </a:r>
          </a:p>
        </p:txBody>
      </p:sp>
    </p:spTree>
    <p:extLst>
      <p:ext uri="{BB962C8B-B14F-4D97-AF65-F5344CB8AC3E}">
        <p14:creationId xmlns:p14="http://schemas.microsoft.com/office/powerpoint/2010/main" val="2038338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72806-7321-47A0-89B9-DCBF85EC1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5075E-C496-4EC1-935C-069C5D6CC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Researchers can also use a stratified sample.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a stratified sample, subgroups in the population are represented proportionally in the sample. </a:t>
            </a:r>
          </a:p>
        </p:txBody>
      </p:sp>
    </p:spTree>
    <p:extLst>
      <p:ext uri="{BB962C8B-B14F-4D97-AF65-F5344CB8AC3E}">
        <p14:creationId xmlns:p14="http://schemas.microsoft.com/office/powerpoint/2010/main" val="47993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70</TotalTime>
  <Words>382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Psychology Chapter 2 Section 2 Notes – Survey’s, Samples, and Populations </vt:lpstr>
      <vt:lpstr>The Survey Method </vt:lpstr>
      <vt:lpstr>PowerPoint Presentation</vt:lpstr>
      <vt:lpstr>PowerPoint Presentation</vt:lpstr>
      <vt:lpstr>Populations and Samples </vt:lpstr>
      <vt:lpstr>PowerPoint Presentation</vt:lpstr>
      <vt:lpstr>Selecting Samples </vt:lpstr>
      <vt:lpstr>PowerPoint Presentation</vt:lpstr>
      <vt:lpstr>PowerPoint Presentation</vt:lpstr>
      <vt:lpstr>Generalizing Results </vt:lpstr>
      <vt:lpstr>PowerPoint Presentation</vt:lpstr>
      <vt:lpstr>Volunteer Bias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Chapter 2 Section 2 Notes – Survey’s, Samples, and Populations </dc:title>
  <dc:creator>Tyler Moudry</dc:creator>
  <cp:lastModifiedBy>Tyler Moudry</cp:lastModifiedBy>
  <cp:revision>4</cp:revision>
  <dcterms:created xsi:type="dcterms:W3CDTF">2018-10-15T16:46:59Z</dcterms:created>
  <dcterms:modified xsi:type="dcterms:W3CDTF">2018-10-15T17:57:58Z</dcterms:modified>
</cp:coreProperties>
</file>