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2FF-D7D4-4AD6-B13D-04357463D32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BEF4C9A-32CD-445E-BAE2-864A09A497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30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2FF-D7D4-4AD6-B13D-04357463D32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4C9A-32CD-445E-BAE2-864A09A497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80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2FF-D7D4-4AD6-B13D-04357463D32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4C9A-32CD-445E-BAE2-864A09A497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38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2FF-D7D4-4AD6-B13D-04357463D32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4C9A-32CD-445E-BAE2-864A09A497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44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2FF-D7D4-4AD6-B13D-04357463D32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4C9A-32CD-445E-BAE2-864A09A497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80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2FF-D7D4-4AD6-B13D-04357463D32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4C9A-32CD-445E-BAE2-864A09A497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09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2FF-D7D4-4AD6-B13D-04357463D32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4C9A-32CD-445E-BAE2-864A09A497A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89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2FF-D7D4-4AD6-B13D-04357463D32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4C9A-32CD-445E-BAE2-864A09A497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50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2FF-D7D4-4AD6-B13D-04357463D32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4C9A-32CD-445E-BAE2-864A09A49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1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2FF-D7D4-4AD6-B13D-04357463D32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4C9A-32CD-445E-BAE2-864A09A497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00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161F12FF-D7D4-4AD6-B13D-04357463D32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4C9A-32CD-445E-BAE2-864A09A497A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46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F12FF-D7D4-4AD6-B13D-04357463D32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BEF4C9A-32CD-445E-BAE2-864A09A497A4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91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6424C-45A1-48B2-B226-7B9A0CBB64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2 Psychological Methods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D07CF-692E-4F92-A4B8-A945FAD358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Section 1: Conducting Research </a:t>
            </a:r>
          </a:p>
        </p:txBody>
      </p:sp>
    </p:spTree>
    <p:extLst>
      <p:ext uri="{BB962C8B-B14F-4D97-AF65-F5344CB8AC3E}">
        <p14:creationId xmlns:p14="http://schemas.microsoft.com/office/powerpoint/2010/main" val="498835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0BE5-3B60-4B83-95BD-B590E44C5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Drawing Conclusions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F01E0-D3A9-4DC6-A1F9-167B73DF0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Once psychologists have analyzed their research observations, they draw conclusions about their questions and their hypothesis. </a:t>
            </a:r>
          </a:p>
          <a:p>
            <a:endParaRPr lang="en-US" sz="2400" dirty="0"/>
          </a:p>
          <a:p>
            <a:r>
              <a:rPr lang="en-US" sz="2400" dirty="0"/>
              <a:t>When their observations do not support their hypothesis, they often must change the theories or beliefs from which they hypothesis was derived. </a:t>
            </a:r>
          </a:p>
          <a:p>
            <a:r>
              <a:rPr lang="en-US" sz="2400" dirty="0"/>
              <a:t>Psychologists need to keep open minds. </a:t>
            </a:r>
          </a:p>
        </p:txBody>
      </p:sp>
    </p:spTree>
    <p:extLst>
      <p:ext uri="{BB962C8B-B14F-4D97-AF65-F5344CB8AC3E}">
        <p14:creationId xmlns:p14="http://schemas.microsoft.com/office/powerpoint/2010/main" val="1614357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761D-C4AB-4646-A8D4-D9AB305F1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28C91-CFCE-4FE1-8F57-E0A2C0592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Even when a study carefully follows proper procedures, its findings might just represent a random occurrence. </a:t>
            </a:r>
          </a:p>
          <a:p>
            <a:endParaRPr lang="en-US" sz="2800" dirty="0"/>
          </a:p>
          <a:p>
            <a:r>
              <a:rPr lang="en-US" sz="2800" dirty="0"/>
              <a:t>For the findings of a study to be confirmed, the study must be </a:t>
            </a:r>
            <a:r>
              <a:rPr lang="en-US" sz="2800" b="1" u="sng" dirty="0"/>
              <a:t>replicated </a:t>
            </a:r>
            <a:r>
              <a:rPr lang="en-US" sz="2800" dirty="0"/>
              <a:t>– the study must be repeated and it must produce the same results as before.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54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819B3-632C-4E3E-ACC2-FB9CBDC9F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554B9-FCD4-477D-AB3A-5D6E35DA4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Sometimes scientists repeat a study under slightly different circumstances. </a:t>
            </a:r>
          </a:p>
          <a:p>
            <a:r>
              <a:rPr lang="en-US" sz="2800" dirty="0"/>
              <a:t>Repeat a study using a different set of participants.  </a:t>
            </a:r>
          </a:p>
          <a:p>
            <a:r>
              <a:rPr lang="en-US" sz="2800" dirty="0"/>
              <a:t>Researches might want to replicate a study using participants who differ not only in gender but also in age, ethnicity, social and economic background, education, and geographic setting. </a:t>
            </a:r>
          </a:p>
        </p:txBody>
      </p:sp>
    </p:spTree>
    <p:extLst>
      <p:ext uri="{BB962C8B-B14F-4D97-AF65-F5344CB8AC3E}">
        <p14:creationId xmlns:p14="http://schemas.microsoft.com/office/powerpoint/2010/main" val="782390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9F177-7199-42BF-A9DF-7ACF058F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85B6-59B1-45B1-98B6-740C11E3F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Whether the findings of a research study support or contradict the hypothesis of that study, they are likely to lead to new research questions. </a:t>
            </a:r>
          </a:p>
          <a:p>
            <a:endParaRPr lang="en-US" sz="3200" dirty="0"/>
          </a:p>
          <a:p>
            <a:r>
              <a:rPr lang="en-US" sz="3200" dirty="0"/>
              <a:t>Once new questions have been asked, the process begins all over again. </a:t>
            </a:r>
          </a:p>
        </p:txBody>
      </p:sp>
    </p:spTree>
    <p:extLst>
      <p:ext uri="{BB962C8B-B14F-4D97-AF65-F5344CB8AC3E}">
        <p14:creationId xmlns:p14="http://schemas.microsoft.com/office/powerpoint/2010/main" val="240145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9C74E-34B1-4875-9F03-8686321DE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Conducting 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41105-1674-4433-98A2-9B862C608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Psychology, like chemistry and biology, is an experimental science. </a:t>
            </a:r>
          </a:p>
          <a:p>
            <a:r>
              <a:rPr lang="en-US" sz="4000" dirty="0"/>
              <a:t>Assumptions must be supported by evidence. </a:t>
            </a:r>
          </a:p>
        </p:txBody>
      </p:sp>
    </p:spTree>
    <p:extLst>
      <p:ext uri="{BB962C8B-B14F-4D97-AF65-F5344CB8AC3E}">
        <p14:creationId xmlns:p14="http://schemas.microsoft.com/office/powerpoint/2010/main" val="27079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3A7B7-843E-4950-A520-5752E1E75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21D4D-1991-49E4-A1EE-29781CABF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Psychologists use a variety of research methods to study behavior and mental processes which differ from each other in a number of ways, but regardless of the method psychologists are using, they tend to follow the same general procedure in conducting research. </a:t>
            </a:r>
          </a:p>
        </p:txBody>
      </p:sp>
    </p:spTree>
    <p:extLst>
      <p:ext uri="{BB962C8B-B14F-4D97-AF65-F5344CB8AC3E}">
        <p14:creationId xmlns:p14="http://schemas.microsoft.com/office/powerpoint/2010/main" val="3184163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D1A51-8A46-422F-A7BC-520C28F0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9A44A-033B-45DD-A6BA-C2A10BA25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Forming a research question</a:t>
            </a:r>
          </a:p>
          <a:p>
            <a:r>
              <a:rPr lang="en-US" sz="3200" dirty="0"/>
              <a:t>Forming a hypothesis </a:t>
            </a:r>
          </a:p>
          <a:p>
            <a:r>
              <a:rPr lang="en-US" sz="3200" dirty="0"/>
              <a:t>Testing the hypothesis</a:t>
            </a:r>
          </a:p>
          <a:p>
            <a:r>
              <a:rPr lang="en-US" sz="3200" dirty="0"/>
              <a:t>Analyzing the results </a:t>
            </a:r>
          </a:p>
          <a:p>
            <a:r>
              <a:rPr lang="en-US" sz="3200" dirty="0"/>
              <a:t>Drawing conclusion </a:t>
            </a:r>
          </a:p>
        </p:txBody>
      </p:sp>
    </p:spTree>
    <p:extLst>
      <p:ext uri="{BB962C8B-B14F-4D97-AF65-F5344CB8AC3E}">
        <p14:creationId xmlns:p14="http://schemas.microsoft.com/office/powerpoint/2010/main" val="49533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C4435-8725-4EC9-A36B-859AA37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Forming a Research Question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682D5-FD60-4186-A97B-0759481C7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Many research questions arise from daily experience. </a:t>
            </a:r>
          </a:p>
          <a:p>
            <a:r>
              <a:rPr lang="en-US" sz="2800" dirty="0"/>
              <a:t>Other research questions arise out of psychological theory. </a:t>
            </a:r>
          </a:p>
          <a:p>
            <a:r>
              <a:rPr lang="en-US" sz="2800" dirty="0"/>
              <a:t>Research questions also arise from folklore and common knowledge. </a:t>
            </a:r>
          </a:p>
          <a:p>
            <a:pPr lvl="1"/>
            <a:r>
              <a:rPr lang="en-US" sz="2800" b="1" i="1" dirty="0"/>
              <a:t>Two heads are better than one, opposites attract, and beauty is in the eye of the beholder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539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724D9-27C3-4516-932A-B18482B2E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0E5C0-9A8B-4F7F-B2DF-4183A6BD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Psychologists will ask</a:t>
            </a:r>
            <a:r>
              <a:rPr lang="en-US" sz="2800" dirty="0"/>
              <a:t>…</a:t>
            </a:r>
          </a:p>
          <a:p>
            <a:pPr lvl="1"/>
            <a:r>
              <a:rPr lang="en-US" sz="2800" dirty="0"/>
              <a:t>Is it true that pairs or groups of people solve problems more effectively than people working alone? </a:t>
            </a:r>
          </a:p>
          <a:p>
            <a:pPr lvl="1"/>
            <a:r>
              <a:rPr lang="en-US" sz="2800" dirty="0"/>
              <a:t>Are people with opposite personality traits really attracted to each other? </a:t>
            </a:r>
          </a:p>
          <a:p>
            <a:pPr lvl="1"/>
            <a:r>
              <a:rPr lang="en-US" sz="2800" dirty="0"/>
              <a:t>Is beauty a matter of individual preference, or are there common standards for beauty? </a:t>
            </a:r>
          </a:p>
        </p:txBody>
      </p:sp>
    </p:spTree>
    <p:extLst>
      <p:ext uri="{BB962C8B-B14F-4D97-AF65-F5344CB8AC3E}">
        <p14:creationId xmlns:p14="http://schemas.microsoft.com/office/powerpoint/2010/main" val="90958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249B3-316E-4885-9324-22F78B9C8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Forming a Hypothesis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E4EAE-06A3-445F-8298-BDD5EE584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hypothesis is an educated guess. </a:t>
            </a:r>
          </a:p>
          <a:p>
            <a:r>
              <a:rPr lang="en-US" sz="3200" dirty="0"/>
              <a:t>“If – then” statement. </a:t>
            </a:r>
          </a:p>
          <a:p>
            <a:r>
              <a:rPr lang="en-US" sz="3200" dirty="0"/>
              <a:t>The accuracy of a hypothesis can be tested. </a:t>
            </a:r>
          </a:p>
        </p:txBody>
      </p:sp>
    </p:spTree>
    <p:extLst>
      <p:ext uri="{BB962C8B-B14F-4D97-AF65-F5344CB8AC3E}">
        <p14:creationId xmlns:p14="http://schemas.microsoft.com/office/powerpoint/2010/main" val="1725228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06740-AC2E-48B6-B4DF-F53606D7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the Hypothesis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0FE30-D5F4-4716-A51C-7D99F47CD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 hypothesis cannot be considered to be correct until it has been scientifically tested and proved to be right. </a:t>
            </a:r>
          </a:p>
          <a:p>
            <a:endParaRPr lang="en-US" sz="3600" dirty="0"/>
          </a:p>
          <a:p>
            <a:r>
              <a:rPr lang="en-US" sz="3600" dirty="0"/>
              <a:t>A hypothesis must be able to be tested. </a:t>
            </a:r>
          </a:p>
        </p:txBody>
      </p:sp>
    </p:spTree>
    <p:extLst>
      <p:ext uri="{BB962C8B-B14F-4D97-AF65-F5344CB8AC3E}">
        <p14:creationId xmlns:p14="http://schemas.microsoft.com/office/powerpoint/2010/main" val="3734793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9E53A-E256-4B1A-BF2B-4EF3BA4E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Analyzing the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1F83-22C2-42D0-8C87-F49331938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What do the findings mean? </a:t>
            </a:r>
          </a:p>
          <a:p>
            <a:r>
              <a:rPr lang="en-US" sz="2800" dirty="0"/>
              <a:t>Collect a lot of information or data. </a:t>
            </a:r>
          </a:p>
          <a:p>
            <a:r>
              <a:rPr lang="en-US" sz="2800" dirty="0"/>
              <a:t>Test your hypothesis multiple times. </a:t>
            </a:r>
          </a:p>
          <a:p>
            <a:r>
              <a:rPr lang="en-US" sz="2800" dirty="0"/>
              <a:t>The more information collected, the more complex a task it is to analyze it. </a:t>
            </a:r>
          </a:p>
          <a:p>
            <a:r>
              <a:rPr lang="en-US" sz="2800" dirty="0"/>
              <a:t>Psychologists look for patterns and relationships in the data. </a:t>
            </a:r>
          </a:p>
        </p:txBody>
      </p:sp>
    </p:spTree>
    <p:extLst>
      <p:ext uri="{BB962C8B-B14F-4D97-AF65-F5344CB8AC3E}">
        <p14:creationId xmlns:p14="http://schemas.microsoft.com/office/powerpoint/2010/main" val="15801001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8174</TotalTime>
  <Words>496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Palatino Linotype</vt:lpstr>
      <vt:lpstr>Gallery</vt:lpstr>
      <vt:lpstr>Chapter 2 Psychological Methods </vt:lpstr>
      <vt:lpstr>Conducting Research </vt:lpstr>
      <vt:lpstr>PowerPoint Presentation</vt:lpstr>
      <vt:lpstr>Five Steps </vt:lpstr>
      <vt:lpstr>Forming a Research Question </vt:lpstr>
      <vt:lpstr>PowerPoint Presentation</vt:lpstr>
      <vt:lpstr>Forming a Hypothesis </vt:lpstr>
      <vt:lpstr>Testing the Hypothesis </vt:lpstr>
      <vt:lpstr>Analyzing the Results </vt:lpstr>
      <vt:lpstr>Drawing Conclusions </vt:lpstr>
      <vt:lpstr>Reflection </vt:lpstr>
      <vt:lpstr>PowerPoint Presentation</vt:lpstr>
      <vt:lpstr>New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Psychological Methods </dc:title>
  <dc:creator>Tyler Moudry</dc:creator>
  <cp:lastModifiedBy>Tyler Moudry</cp:lastModifiedBy>
  <cp:revision>8</cp:revision>
  <dcterms:created xsi:type="dcterms:W3CDTF">2018-09-26T05:12:13Z</dcterms:created>
  <dcterms:modified xsi:type="dcterms:W3CDTF">2018-10-01T21:26:50Z</dcterms:modified>
</cp:coreProperties>
</file>