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1B48-9C5D-49F1-B847-B703462934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Psychology </a:t>
            </a:r>
            <a:br>
              <a:rPr lang="en-US" sz="6000" dirty="0"/>
            </a:br>
            <a:r>
              <a:rPr lang="en-US" sz="6000" dirty="0"/>
              <a:t>chapter 10: Infancy and Childhood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AD6547-EA2E-4936-B9F5-5CBE02F76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287618"/>
            <a:ext cx="8045373" cy="1433858"/>
          </a:xfrm>
        </p:spPr>
        <p:txBody>
          <a:bodyPr>
            <a:normAutofit/>
          </a:bodyPr>
          <a:lstStyle/>
          <a:p>
            <a:r>
              <a:rPr lang="en-US" sz="3600" dirty="0"/>
              <a:t>Section 1: The study of development </a:t>
            </a:r>
          </a:p>
        </p:txBody>
      </p:sp>
    </p:spTree>
    <p:extLst>
      <p:ext uri="{BB962C8B-B14F-4D97-AF65-F5344CB8AC3E}">
        <p14:creationId xmlns:p14="http://schemas.microsoft.com/office/powerpoint/2010/main" val="2434476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3706C-B00A-4435-8F05-9D56EFACA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43C58-CB7A-4AF3-A32A-BA301AB58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Behavioral psychologists, such as </a:t>
            </a:r>
            <a:r>
              <a:rPr lang="en-US" b="1" dirty="0"/>
              <a:t>John Watson</a:t>
            </a:r>
            <a:r>
              <a:rPr lang="en-US" dirty="0"/>
              <a:t>, took a different view from Gesell’s. </a:t>
            </a:r>
          </a:p>
          <a:p>
            <a:r>
              <a:rPr lang="en-US" dirty="0"/>
              <a:t>This school of thought originated with the 17</a:t>
            </a:r>
            <a:r>
              <a:rPr lang="en-US" baseline="30000" dirty="0"/>
              <a:t>th-</a:t>
            </a:r>
            <a:r>
              <a:rPr lang="en-US" dirty="0"/>
              <a:t>century English philosopher </a:t>
            </a:r>
            <a:r>
              <a:rPr lang="en-US" b="1" dirty="0"/>
              <a:t>John Locke</a:t>
            </a:r>
            <a:r>
              <a:rPr lang="en-US" dirty="0"/>
              <a:t>, who believed that the mind of the infant is like a </a:t>
            </a:r>
            <a:r>
              <a:rPr lang="en-US" i="1" dirty="0"/>
              <a:t>tabula rasa </a:t>
            </a:r>
            <a:r>
              <a:rPr lang="en-US" dirty="0"/>
              <a:t>(blank slate). </a:t>
            </a:r>
          </a:p>
          <a:p>
            <a:endParaRPr lang="en-US" dirty="0"/>
          </a:p>
          <a:p>
            <a:r>
              <a:rPr lang="en-US" dirty="0"/>
              <a:t>That is, when an infant is born, her or his mind is like a blank slate on which the infant’s experiences will be written. </a:t>
            </a:r>
          </a:p>
          <a:p>
            <a:pPr lvl="1"/>
            <a:r>
              <a:rPr lang="en-US" dirty="0"/>
              <a:t>In this view, “nurture” – or the environment – will have the greatest effect on the newborn’s development. </a:t>
            </a:r>
          </a:p>
        </p:txBody>
      </p:sp>
    </p:spTree>
    <p:extLst>
      <p:ext uri="{BB962C8B-B14F-4D97-AF65-F5344CB8AC3E}">
        <p14:creationId xmlns:p14="http://schemas.microsoft.com/office/powerpoint/2010/main" val="1611014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6DA25-C69D-466F-BED7-055CF9009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16FE3-8A09-44CF-9794-85F58B98C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Today nearly all psychologists would agree that both nature and nurture play key roles in children’s development.</a:t>
            </a:r>
          </a:p>
        </p:txBody>
      </p:sp>
    </p:spTree>
    <p:extLst>
      <p:ext uri="{BB962C8B-B14F-4D97-AF65-F5344CB8AC3E}">
        <p14:creationId xmlns:p14="http://schemas.microsoft.com/office/powerpoint/2010/main" val="3395413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0AE7C-42C7-44E6-AD69-413111784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Versus Continuity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65F4A-C468-430D-BA71-771A82B77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topic of debate among psychologists is whether human development occurs primarily in stages or as a continuous process. </a:t>
            </a:r>
          </a:p>
          <a:p>
            <a:endParaRPr lang="en-US" dirty="0"/>
          </a:p>
          <a:p>
            <a:r>
              <a:rPr lang="en-US" dirty="0"/>
              <a:t>Certain aspects of physical development appear to take place in stages. </a:t>
            </a:r>
          </a:p>
        </p:txBody>
      </p:sp>
    </p:spTree>
    <p:extLst>
      <p:ext uri="{BB962C8B-B14F-4D97-AF65-F5344CB8AC3E}">
        <p14:creationId xmlns:p14="http://schemas.microsoft.com/office/powerpoint/2010/main" val="139426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0F4C9-4CAA-47F0-8DDA-70CA85F3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E14C9-73AA-4911-82EA-502E8FCEB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Rapid changes usher in dramatically new kinds of behavior, causing entry into the next stage. </a:t>
            </a:r>
          </a:p>
          <a:p>
            <a:pPr lvl="1"/>
            <a:r>
              <a:rPr lang="en-US" dirty="0"/>
              <a:t>When an infant’s legs become strong enough to support him or her, the infant stands and soon begins to walk. </a:t>
            </a:r>
          </a:p>
        </p:txBody>
      </p:sp>
    </p:spTree>
    <p:extLst>
      <p:ext uri="{BB962C8B-B14F-4D97-AF65-F5344CB8AC3E}">
        <p14:creationId xmlns:p14="http://schemas.microsoft.com/office/powerpoint/2010/main" val="2940600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41EF5-F89C-4432-9A67-886700245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8B8C-C471-4918-BC08-40BDC72DF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of the most famous stage theorists was </a:t>
            </a:r>
            <a:r>
              <a:rPr lang="en-US" b="1" dirty="0"/>
              <a:t>Jean Piaget. </a:t>
            </a:r>
          </a:p>
          <a:p>
            <a:r>
              <a:rPr lang="en-US" dirty="0"/>
              <a:t>His field was cognitive development. </a:t>
            </a:r>
          </a:p>
        </p:txBody>
      </p:sp>
    </p:spTree>
    <p:extLst>
      <p:ext uri="{BB962C8B-B14F-4D97-AF65-F5344CB8AC3E}">
        <p14:creationId xmlns:p14="http://schemas.microsoft.com/office/powerpoint/2010/main" val="2603032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A5702-CA37-4043-9E2E-470D04E11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368D6-032F-408C-A92A-86490415A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Not all psychologists agree that development occurs in stages. </a:t>
            </a:r>
          </a:p>
          <a:p>
            <a:r>
              <a:rPr lang="en-US" sz="2800" dirty="0"/>
              <a:t>J.H. Flavell and his colleagues argue that cognitive development is a gradual process. </a:t>
            </a:r>
          </a:p>
          <a:p>
            <a:r>
              <a:rPr lang="en-US" sz="2800" dirty="0"/>
              <a:t>Cognitive development is an example of continuous development, which happens slowly and gradually. </a:t>
            </a:r>
          </a:p>
        </p:txBody>
      </p:sp>
    </p:spTree>
    <p:extLst>
      <p:ext uri="{BB962C8B-B14F-4D97-AF65-F5344CB8AC3E}">
        <p14:creationId xmlns:p14="http://schemas.microsoft.com/office/powerpoint/2010/main" val="3286097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3DB67-AECB-42EE-BA4F-EAE9C7BAF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7C06A-35DB-48E7-80F5-4631834C4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16765"/>
            <a:ext cx="10178322" cy="4262827"/>
          </a:xfrm>
        </p:spPr>
        <p:txBody>
          <a:bodyPr>
            <a:normAutofit/>
          </a:bodyPr>
          <a:lstStyle/>
          <a:p>
            <a:r>
              <a:rPr lang="en-US" sz="3200" b="1" i="1" u="sng" dirty="0"/>
              <a:t>Developmental psychology </a:t>
            </a:r>
            <a:r>
              <a:rPr lang="en-US" sz="3200" dirty="0"/>
              <a:t>is the field in which psychologists study how people grow and change throughout the life span- from conception, through infancy, childhood, adolescence, and adulthood, until death. </a:t>
            </a:r>
          </a:p>
        </p:txBody>
      </p:sp>
    </p:spTree>
    <p:extLst>
      <p:ext uri="{BB962C8B-B14F-4D97-AF65-F5344CB8AC3E}">
        <p14:creationId xmlns:p14="http://schemas.microsoft.com/office/powerpoint/2010/main" val="16499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D60EE-5A40-42C9-974B-573A9B153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935A8-F5A1-4A23-BF89-4A7E1595B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Psychologists are interested in studying the two stages discussed in this chapter – infancy and childhood- for many reasons. </a:t>
            </a:r>
          </a:p>
          <a:p>
            <a:pPr lvl="1"/>
            <a:r>
              <a:rPr lang="en-US" sz="2400" dirty="0"/>
              <a:t>One is that early childhood experiences affect people as adolescents and adults. </a:t>
            </a:r>
          </a:p>
        </p:txBody>
      </p:sp>
    </p:spTree>
    <p:extLst>
      <p:ext uri="{BB962C8B-B14F-4D97-AF65-F5344CB8AC3E}">
        <p14:creationId xmlns:p14="http://schemas.microsoft.com/office/powerpoint/2010/main" val="456027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C1F2-2304-4687-A99D-1C38D88ED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CA9F8-DBD5-4440-B91E-2369D5FE5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Because developmental psychologists study people across the life span, they are interested in seeing how people change over time. </a:t>
            </a:r>
          </a:p>
          <a:p>
            <a:endParaRPr lang="en-US" sz="2800" dirty="0"/>
          </a:p>
          <a:p>
            <a:r>
              <a:rPr lang="en-US" sz="2800" dirty="0"/>
              <a:t>Psychologists use two methods to study change: the </a:t>
            </a:r>
            <a:r>
              <a:rPr lang="en-US" sz="2800" b="1" i="1" u="sng" dirty="0"/>
              <a:t>longitudinal method </a:t>
            </a:r>
            <a:r>
              <a:rPr lang="en-US" sz="2800" dirty="0"/>
              <a:t>and the </a:t>
            </a:r>
            <a:r>
              <a:rPr lang="en-US" sz="2800" b="1" i="1" u="sng" dirty="0"/>
              <a:t>cross-sectional method. </a:t>
            </a:r>
          </a:p>
        </p:txBody>
      </p:sp>
    </p:spTree>
    <p:extLst>
      <p:ext uri="{BB962C8B-B14F-4D97-AF65-F5344CB8AC3E}">
        <p14:creationId xmlns:p14="http://schemas.microsoft.com/office/powerpoint/2010/main" val="315813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A3DE2-D977-4348-AF3E-7B109F9DC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98A10-BB43-440D-9790-3C4E3DC8F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Using the </a:t>
            </a:r>
            <a:r>
              <a:rPr lang="en-US" sz="2400" b="1" i="1" u="sng" dirty="0"/>
              <a:t>longitudinal method</a:t>
            </a:r>
            <a:r>
              <a:rPr lang="en-US" sz="2400" dirty="0"/>
              <a:t>, developmental researchers select a group of participants, then observe that same group for a period of time, often years or even decades. </a:t>
            </a:r>
          </a:p>
          <a:p>
            <a:endParaRPr lang="en-US" sz="2400" dirty="0"/>
          </a:p>
          <a:p>
            <a:pPr lvl="1"/>
            <a:r>
              <a:rPr lang="en-US" sz="2400" dirty="0"/>
              <a:t>Since the longitudinal method is very time-consuming (and also expensive). Psychologists often use the cross-sectional method instead. </a:t>
            </a:r>
          </a:p>
        </p:txBody>
      </p:sp>
    </p:spTree>
    <p:extLst>
      <p:ext uri="{BB962C8B-B14F-4D97-AF65-F5344CB8AC3E}">
        <p14:creationId xmlns:p14="http://schemas.microsoft.com/office/powerpoint/2010/main" val="2667901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7B841-69F4-48E6-8BAE-C2A8FA55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9206A-EA58-4F19-B74E-B2B6EE834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Using the </a:t>
            </a:r>
            <a:r>
              <a:rPr lang="en-US" sz="3600" b="1" i="1" u="sng" dirty="0"/>
              <a:t>cross-sectional method</a:t>
            </a:r>
            <a:r>
              <a:rPr lang="en-US" sz="3600" dirty="0"/>
              <a:t>, researchers select a sample that includes people of different ages.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They then compare the participants in the different age groups. </a:t>
            </a:r>
          </a:p>
        </p:txBody>
      </p:sp>
    </p:spTree>
    <p:extLst>
      <p:ext uri="{BB962C8B-B14F-4D97-AF65-F5344CB8AC3E}">
        <p14:creationId xmlns:p14="http://schemas.microsoft.com/office/powerpoint/2010/main" val="377010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3B3D-06EB-4EF3-B245-A3D12F23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roles of Nature and Nurture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746FD-3040-4BA5-B0F3-164E80884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84243"/>
            <a:ext cx="10178322" cy="4991372"/>
          </a:xfrm>
        </p:spPr>
        <p:txBody>
          <a:bodyPr>
            <a:normAutofit/>
          </a:bodyPr>
          <a:lstStyle/>
          <a:p>
            <a:r>
              <a:rPr lang="en-US" dirty="0"/>
              <a:t>Psychologists have long debated the extent to which human behavior is determined by heredity (nature) or environment (nurture). </a:t>
            </a:r>
          </a:p>
          <a:p>
            <a:endParaRPr lang="en-US" dirty="0"/>
          </a:p>
          <a:p>
            <a:r>
              <a:rPr lang="en-US" dirty="0"/>
              <a:t>In the field of human development, heredity manifests itself primarily in the process called maturation. Maturation is the automatic and sequential process of development that results from genetic signals. </a:t>
            </a:r>
          </a:p>
          <a:p>
            <a:pPr lvl="1"/>
            <a:r>
              <a:rPr lang="en-US" dirty="0"/>
              <a:t>Example: (Infants usually sit up before they crawl, crawl before they stand, and stand before they walk).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 matter how much one might try to teach these skills to infants, they will not do these things until they are “ready.” </a:t>
            </a:r>
          </a:p>
        </p:txBody>
      </p:sp>
    </p:spTree>
    <p:extLst>
      <p:ext uri="{BB962C8B-B14F-4D97-AF65-F5344CB8AC3E}">
        <p14:creationId xmlns:p14="http://schemas.microsoft.com/office/powerpoint/2010/main" val="741070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779BC-EE6B-4ABD-B14E-2234696C5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3BA26-983E-4771-8D5E-9753E53BC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concept of “readiness” relates to an important term in the study of development: </a:t>
            </a:r>
            <a:r>
              <a:rPr lang="en-US" i="1" dirty="0"/>
              <a:t>critical period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A critical period is a stage or point in development during which a person or animal is best suited to learn a particular skill or behavior pattern. </a:t>
            </a:r>
          </a:p>
          <a:p>
            <a:pPr lvl="1"/>
            <a:r>
              <a:rPr lang="en-US" dirty="0"/>
              <a:t>Young children seem to learn language more easily than older children and adults. </a:t>
            </a:r>
          </a:p>
        </p:txBody>
      </p:sp>
    </p:spTree>
    <p:extLst>
      <p:ext uri="{BB962C8B-B14F-4D97-AF65-F5344CB8AC3E}">
        <p14:creationId xmlns:p14="http://schemas.microsoft.com/office/powerpoint/2010/main" val="1318393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CAFF9-5839-4141-A763-A21D23132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9D30D-0EDE-47E4-8721-D778F06AD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Psychologist Arnold Gesell (1880-1961) </a:t>
            </a:r>
            <a:r>
              <a:rPr lang="en-US" sz="2800" dirty="0"/>
              <a:t>believed that maturation played the most important role in development. He focused on many areas of development, including physical and social development.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9279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48</TotalTime>
  <Words>635</Words>
  <Application>Microsoft Office PowerPoint</Application>
  <PresentationFormat>Widescreen</PresentationFormat>
  <Paragraphs>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Impact</vt:lpstr>
      <vt:lpstr>Badge</vt:lpstr>
      <vt:lpstr>Psychology  chapter 10: Infancy and Childhood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roles of Nature and Nurture </vt:lpstr>
      <vt:lpstr>PowerPoint Presentation</vt:lpstr>
      <vt:lpstr>PowerPoint Presentation</vt:lpstr>
      <vt:lpstr>PowerPoint Presentation</vt:lpstr>
      <vt:lpstr>PowerPoint Presentation</vt:lpstr>
      <vt:lpstr>Stages Versus Continuity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10: Infancy and Childhood  </dc:title>
  <dc:creator>Tyler Moudry</dc:creator>
  <cp:lastModifiedBy>Tyler Moudry</cp:lastModifiedBy>
  <cp:revision>7</cp:revision>
  <dcterms:created xsi:type="dcterms:W3CDTF">2019-04-02T15:32:12Z</dcterms:created>
  <dcterms:modified xsi:type="dcterms:W3CDTF">2019-04-02T16:20:34Z</dcterms:modified>
</cp:coreProperties>
</file>