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096DD-4ADB-4F11-B47D-517190CC9D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60E745-D9C7-470E-96DF-FAE43E2B64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DCCFA-B6CF-4399-BF37-DC6F1402A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DCB9-DC69-4795-8EC0-B4BA4EAFF1FC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A43A0-6E07-4B7A-BAF8-5F4A187C6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985C9-58C2-4BA4-9E29-43F32E79E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C934-0B05-4DD7-BEEA-C2CC91629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0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2388B-6AE3-4998-859B-C829374A5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E25227-4D66-415A-B181-0155533DC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FBFE4-C07F-427C-AC30-27E3723D8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DCB9-DC69-4795-8EC0-B4BA4EAFF1FC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273AA-2AC2-44DD-A567-E8E57BC5A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2E2579-C046-4857-8C75-B09027547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C934-0B05-4DD7-BEEA-C2CC91629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4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06E491-92DB-48B6-89AA-DB5A7D3DD1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1972EE-3E55-43FC-BA66-D53F9D947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D4EA5-B50B-4D79-8E60-81F2CACBA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DCB9-DC69-4795-8EC0-B4BA4EAFF1FC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D29D5-205C-4E64-8C92-01B50FC1D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90A77-FE53-4F03-95B5-0DC81BAA3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C934-0B05-4DD7-BEEA-C2CC91629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3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B8686-7BAD-44C1-A2F1-A0A4782A4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1EAE0-9B93-4855-B036-112B0DDB8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6E28A-D183-4DAE-8855-310B7A09E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DCB9-DC69-4795-8EC0-B4BA4EAFF1FC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73359-CB4B-4ED4-803C-CBA873D9D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A8ABA-7DCA-4F91-AA99-57C2741AB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C934-0B05-4DD7-BEEA-C2CC91629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8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8751E-E228-47EE-A4BD-6B1B4DD33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150BCF-61A9-4287-9707-F1E39DF1A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52AB1-4020-4B6D-832C-B5DD053B7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DCB9-DC69-4795-8EC0-B4BA4EAFF1FC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FC9ED-FB1E-4FF2-AEF3-9B89B37F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4CDC6-F32E-4B62-910B-647826170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C934-0B05-4DD7-BEEA-C2CC91629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4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BE27A-4AE6-4F7E-9A9B-23729DD98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3BD2F-A226-4FE3-9E0B-D8CE9E1D35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9D0C7C-3466-4D78-881E-721E47674E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8FF5B4-D703-470F-B666-CB74C31BF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DCB9-DC69-4795-8EC0-B4BA4EAFF1FC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9BE16B-5F4A-4676-8AD7-A2FC6E56E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50DC1-E179-43C6-80C5-4C3E121F5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C934-0B05-4DD7-BEEA-C2CC91629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60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5D05D-6971-49A0-8A17-BB5388EBC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FF007-BA37-42ED-8D0F-8A0023D7F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73BC3F-9643-4C13-A3B9-67E9F7BE0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FCEB45-47BE-497D-9CF6-F300B152FF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273E46-BC8B-476C-8184-6F93FDAB15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04BFA7-966E-454A-A3CA-200078BFC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DCB9-DC69-4795-8EC0-B4BA4EAFF1FC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734465-C908-4BB4-9C8D-F6461E5D6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BA5A64-10E5-4A4B-88E3-4A15520FF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C934-0B05-4DD7-BEEA-C2CC91629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1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945EB-7A8E-4FA0-8394-B948B8D39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170CE3-A0C2-4452-B9E6-3C6DEE343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DCB9-DC69-4795-8EC0-B4BA4EAFF1FC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EC204-F5F7-4402-9139-8694404A9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63BEFF-42C8-44B2-9DE4-682DBB6F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C934-0B05-4DD7-BEEA-C2CC91629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1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02D238-0A30-4826-89A9-EC7739C8E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DCB9-DC69-4795-8EC0-B4BA4EAFF1FC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33C511-EFD0-4B6D-B560-847B62A1C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C5782-A5AA-4BE3-ACF2-05B7984A7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C934-0B05-4DD7-BEEA-C2CC91629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01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6356C-151D-4A99-B4FD-2157E4354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91449-21A1-4AB4-BDBD-69D5F8817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377970-0AA1-45BB-AABA-1201698C2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84D7EE-4FEB-4F39-856D-6C8C751E9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DCB9-DC69-4795-8EC0-B4BA4EAFF1FC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724E67-598C-40ED-9289-CFBFC6B85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DDABC7-82FA-41AE-B0C1-5796F5D0B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C934-0B05-4DD7-BEEA-C2CC91629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92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8295C-857F-4F6F-9C5C-FD4773D95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EF63FB-53D9-4871-BEC7-87C72FD42D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636344-EE7C-4ED8-BAA2-7581D14E09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C076A-0DFF-4D63-B900-439D3AB1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DCB9-DC69-4795-8EC0-B4BA4EAFF1FC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CED481-3564-414C-BBA4-58BC9AC17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328A6-D242-4D79-A92D-2AF92D012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BC934-0B05-4DD7-BEEA-C2CC91629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4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81950C-FABC-4249-B057-9C6B786F8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894FA-70C2-4D45-9EEC-3CFB1E633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18501-5183-43BC-B93E-844F0EDBB1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6DCB9-DC69-4795-8EC0-B4BA4EAFF1FC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0B733-B8F7-4792-8055-B983322448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8E505-B158-4B82-92B1-6356B8FB7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BC934-0B05-4DD7-BEEA-C2CC91629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7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EE857-FEFF-4271-A425-BD20E081B9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Government </a:t>
            </a:r>
            <a:br>
              <a:rPr lang="en-US" dirty="0"/>
            </a:br>
            <a:r>
              <a:rPr lang="en-US" dirty="0"/>
              <a:t>Chapter 5 Section 3:</a:t>
            </a:r>
            <a:br>
              <a:rPr lang="en-US" dirty="0"/>
            </a:br>
            <a:r>
              <a:rPr lang="en-US" dirty="0"/>
              <a:t>Powers of Congress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E5BADE-C01F-4B93-8188-BF5BF8EB24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84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7728F-1B51-4362-A0D4-A4892E4DB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BC8C0-5A76-4FEB-AF6C-9C6936509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Elastic Clause has allowed Congress to expand its powers significantly. </a:t>
            </a:r>
          </a:p>
        </p:txBody>
      </p:sp>
    </p:spTree>
    <p:extLst>
      <p:ext uri="{BB962C8B-B14F-4D97-AF65-F5344CB8AC3E}">
        <p14:creationId xmlns:p14="http://schemas.microsoft.com/office/powerpoint/2010/main" val="954429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FAAC2-1AEB-459A-BA04-AD55C3BB4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Limits on Powers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D09A3-80C1-490B-BC52-1A8D22EE0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Supreme Court can use the power of judicial review to determine when Congress has reached beyond the powers granted to it. </a:t>
            </a:r>
          </a:p>
          <a:p>
            <a:endParaRPr lang="en-US" dirty="0"/>
          </a:p>
          <a:p>
            <a:r>
              <a:rPr lang="en-US" dirty="0"/>
              <a:t>The 10</a:t>
            </a:r>
            <a:r>
              <a:rPr lang="en-US" baseline="30000" dirty="0"/>
              <a:t>th</a:t>
            </a:r>
            <a:r>
              <a:rPr lang="en-US" dirty="0"/>
              <a:t> Amendment declares that the states or the people shall keep all the powers not specifically granted to the national government.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09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5A9F0-3D2F-428F-BBDA-89022312A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B6B9A-3F3B-4E87-BD01-6DB519CAD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Article 1, Section 9 of the Constitution further restricts the powers of Congress.</a:t>
            </a:r>
          </a:p>
          <a:p>
            <a:endParaRPr lang="en-US" dirty="0"/>
          </a:p>
          <a:p>
            <a:pPr lvl="1"/>
            <a:r>
              <a:rPr lang="en-US" b="1" u="sng" dirty="0"/>
              <a:t>Ex post facto law- </a:t>
            </a:r>
            <a:r>
              <a:rPr lang="en-US" dirty="0"/>
              <a:t>a law that applies to an action that took place before the law was passed. </a:t>
            </a:r>
          </a:p>
          <a:p>
            <a:pPr lvl="1"/>
            <a:r>
              <a:rPr lang="en-US" b="1" u="sng" dirty="0"/>
              <a:t>Bill of attainder- </a:t>
            </a:r>
            <a:r>
              <a:rPr lang="en-US" dirty="0"/>
              <a:t>a law that punishes a person who has not been convicted in a court of law. </a:t>
            </a:r>
          </a:p>
          <a:p>
            <a:pPr lvl="1"/>
            <a:r>
              <a:rPr lang="en-US" b="1" u="sng" dirty="0"/>
              <a:t>Writ of habeas corpus (you may have the body) - </a:t>
            </a:r>
            <a:r>
              <a:rPr lang="en-US" dirty="0"/>
              <a:t>a court order requiring police to bring all persons accused of a crime to court and to show sufficient reason to keep them in jail. </a:t>
            </a:r>
          </a:p>
        </p:txBody>
      </p:sp>
    </p:spTree>
    <p:extLst>
      <p:ext uri="{BB962C8B-B14F-4D97-AF65-F5344CB8AC3E}">
        <p14:creationId xmlns:p14="http://schemas.microsoft.com/office/powerpoint/2010/main" val="1730723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22CF5-77F2-4005-8F11-8589621C0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Expressed Powers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6BC63-1B86-43A5-B86C-30B3019AC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Powers specifically granted to the federal government. </a:t>
            </a:r>
          </a:p>
          <a:p>
            <a:endParaRPr lang="en-US" dirty="0"/>
          </a:p>
          <a:p>
            <a:r>
              <a:rPr lang="en-US" dirty="0"/>
              <a:t>Give Congress the right to make laws in five main areas: government finance, regulation of commerce, national defense, law enforcement, and national sovereignty. </a:t>
            </a:r>
          </a:p>
          <a:p>
            <a:endParaRPr lang="en-US" dirty="0"/>
          </a:p>
          <a:p>
            <a:r>
              <a:rPr lang="en-US" dirty="0"/>
              <a:t>The majority of these can be found in Article 1, Section 8, of the Constitution. </a:t>
            </a:r>
          </a:p>
        </p:txBody>
      </p:sp>
    </p:spTree>
    <p:extLst>
      <p:ext uri="{BB962C8B-B14F-4D97-AF65-F5344CB8AC3E}">
        <p14:creationId xmlns:p14="http://schemas.microsoft.com/office/powerpoint/2010/main" val="64306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DED1F-A4CC-4CDB-B768-B031761E9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Powers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9BC96-6309-48B5-B33F-DEE5B7A49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Impeaching Officials </a:t>
            </a:r>
          </a:p>
          <a:p>
            <a:pPr lvl="1"/>
            <a:r>
              <a:rPr lang="en-US" dirty="0"/>
              <a:t>The charges against an accused official must be drawn up in the House of Representatives.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If a majority of repetitive votes to pursue the charges, the official is </a:t>
            </a:r>
            <a:r>
              <a:rPr lang="en-US" b="1" dirty="0"/>
              <a:t>impeached</a:t>
            </a:r>
            <a:r>
              <a:rPr lang="en-US" dirty="0"/>
              <a:t>, or formally accused.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procedure of drawing up and passing the charges against the accused in the House is called</a:t>
            </a:r>
            <a:r>
              <a:rPr lang="en-US" b="1" dirty="0"/>
              <a:t> impeachment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54096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C3394-3D04-4A10-9484-F77FE9DB9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Ratifying Treaties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E0464-8A0F-4DE0-82FE-A5DCE5DD3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treaty that is not approved by a two-thirds vote in the Senate does not become a law. </a:t>
            </a:r>
          </a:p>
        </p:txBody>
      </p:sp>
    </p:spTree>
    <p:extLst>
      <p:ext uri="{BB962C8B-B14F-4D97-AF65-F5344CB8AC3E}">
        <p14:creationId xmlns:p14="http://schemas.microsoft.com/office/powerpoint/2010/main" val="2198024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C4C3C-F7F9-4DA4-8E1E-747B645BD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Approving Appointments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B4CB-1DE9-45B5-8E7A-332DDC586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Senate has the right to reject all major appointments made by the president, including Supreme Court Justices, ambassadors, and cabinet members. </a:t>
            </a:r>
          </a:p>
        </p:txBody>
      </p:sp>
    </p:spTree>
    <p:extLst>
      <p:ext uri="{BB962C8B-B14F-4D97-AF65-F5344CB8AC3E}">
        <p14:creationId xmlns:p14="http://schemas.microsoft.com/office/powerpoint/2010/main" val="1267090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57F5F-9D65-4102-81DC-6BDA32524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Deciding Elections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AB531-4E99-463E-ADE5-92E94F0BA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Congress holds the power to decide presidential elections under certain circumstances. </a:t>
            </a:r>
          </a:p>
          <a:p>
            <a:endParaRPr lang="en-US" dirty="0"/>
          </a:p>
          <a:p>
            <a:r>
              <a:rPr lang="en-US" dirty="0"/>
              <a:t>If no candidate for president receives a majority of electoral votes, the House of Representatives must choose the winner from among the three candidates receiving the most votes.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representatives of each state collectively have one vote to cast, for a total of 50 votes. </a:t>
            </a:r>
          </a:p>
        </p:txBody>
      </p:sp>
    </p:spTree>
    <p:extLst>
      <p:ext uri="{BB962C8B-B14F-4D97-AF65-F5344CB8AC3E}">
        <p14:creationId xmlns:p14="http://schemas.microsoft.com/office/powerpoint/2010/main" val="2486757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D9904-4AFC-4920-9961-F4360DBF5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CAA51-3CCB-4FC3-8895-13FC39FE7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Senate may also choose the vice president. </a:t>
            </a:r>
          </a:p>
          <a:p>
            <a:r>
              <a:rPr lang="en-US" dirty="0"/>
              <a:t>Each Senator has one vote, for a total of 100. </a:t>
            </a:r>
          </a:p>
        </p:txBody>
      </p:sp>
    </p:spTree>
    <p:extLst>
      <p:ext uri="{BB962C8B-B14F-4D97-AF65-F5344CB8AC3E}">
        <p14:creationId xmlns:p14="http://schemas.microsoft.com/office/powerpoint/2010/main" val="2751826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23438-FCF9-4A36-A139-B2FCD368B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8551E-B7C7-43B8-8A68-E0E532101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House has used it electoral power twice.</a:t>
            </a:r>
          </a:p>
          <a:p>
            <a:pPr lvl="1"/>
            <a:r>
              <a:rPr lang="en-US" dirty="0"/>
              <a:t>It choose Thomas Jefferson as president in 1801 and John Quincy Adams in 1825.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 Senate has used its electoral power only once- to choose Richard M. Johnson as vice president in 1837. </a:t>
            </a:r>
          </a:p>
        </p:txBody>
      </p:sp>
    </p:spTree>
    <p:extLst>
      <p:ext uri="{BB962C8B-B14F-4D97-AF65-F5344CB8AC3E}">
        <p14:creationId xmlns:p14="http://schemas.microsoft.com/office/powerpoint/2010/main" val="1171758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01050-390B-4BE9-8488-6F3ABA2CE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Implied Powers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3D284-656C-49A3-A9EF-7325374FA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Constitution states that Congress has the power to make all laws which shall be necessary and proper for carrying into execution the foregoing powers specifically granted to it. </a:t>
            </a:r>
          </a:p>
        </p:txBody>
      </p:sp>
    </p:spTree>
    <p:extLst>
      <p:ext uri="{BB962C8B-B14F-4D97-AF65-F5344CB8AC3E}">
        <p14:creationId xmlns:p14="http://schemas.microsoft.com/office/powerpoint/2010/main" val="3042421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481</Words>
  <Application>Microsoft Office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Government  Chapter 5 Section 3: Powers of Congress </vt:lpstr>
      <vt:lpstr>Expressed Powers </vt:lpstr>
      <vt:lpstr>Special Powers </vt:lpstr>
      <vt:lpstr>Ratifying Treaties </vt:lpstr>
      <vt:lpstr>Approving Appointments </vt:lpstr>
      <vt:lpstr>Deciding Elections </vt:lpstr>
      <vt:lpstr>PowerPoint Presentation</vt:lpstr>
      <vt:lpstr>PowerPoint Presentation</vt:lpstr>
      <vt:lpstr>Implied Powers </vt:lpstr>
      <vt:lpstr>PowerPoint Presentation</vt:lpstr>
      <vt:lpstr>Limits on Powers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 Chapter 5 Section 3: Powers of Congress </dc:title>
  <dc:creator>Tyler Moudry</dc:creator>
  <cp:lastModifiedBy>Tyler Moudry</cp:lastModifiedBy>
  <cp:revision>3</cp:revision>
  <dcterms:created xsi:type="dcterms:W3CDTF">2019-01-04T10:05:28Z</dcterms:created>
  <dcterms:modified xsi:type="dcterms:W3CDTF">2019-01-04T10:53:27Z</dcterms:modified>
</cp:coreProperties>
</file>