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11/29/2018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11/29/2018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11/29/2018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11/29/2018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11/29/2018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11/29/2018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11/29/2018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11/29/2018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11/29/2018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11/29/2018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11/29/2018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11/29/2018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11/29/2018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11/29/2018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11/29/2018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11/29/2018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11/29/2018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11/29/2018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F6AB2-A4B2-4B77-ADF4-CECAFD509477}"/>
              </a:ext>
            </a:extLst>
          </p:cNvPr>
          <p:cNvSpPr>
            <a:spLocks noGrp="1"/>
          </p:cNvSpPr>
          <p:nvPr>
            <p:ph type="ctrTitle"/>
          </p:nvPr>
        </p:nvSpPr>
        <p:spPr/>
        <p:txBody>
          <a:bodyPr/>
          <a:lstStyle/>
          <a:p>
            <a:r>
              <a:rPr lang="en-US" dirty="0"/>
              <a:t>Government </a:t>
            </a:r>
            <a:br>
              <a:rPr lang="en-US" dirty="0"/>
            </a:br>
            <a:r>
              <a:rPr lang="en-US" dirty="0"/>
              <a:t>Chapter 4 Section 3: Relations Among the States </a:t>
            </a:r>
          </a:p>
        </p:txBody>
      </p:sp>
      <p:sp>
        <p:nvSpPr>
          <p:cNvPr id="3" name="Subtitle 2">
            <a:extLst>
              <a:ext uri="{FF2B5EF4-FFF2-40B4-BE49-F238E27FC236}">
                <a16:creationId xmlns:a16="http://schemas.microsoft.com/office/drawing/2014/main" id="{75767D72-CE9F-4D1B-B237-898C4A34689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315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1F343-DF42-4978-BE2D-72B8753C17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E692BA8-C211-404C-B03E-8322F1C9DF64}"/>
              </a:ext>
            </a:extLst>
          </p:cNvPr>
          <p:cNvSpPr>
            <a:spLocks noGrp="1"/>
          </p:cNvSpPr>
          <p:nvPr>
            <p:ph idx="1"/>
          </p:nvPr>
        </p:nvSpPr>
        <p:spPr/>
        <p:txBody>
          <a:bodyPr>
            <a:normAutofit/>
          </a:bodyPr>
          <a:lstStyle/>
          <a:p>
            <a:r>
              <a:rPr lang="en-US" sz="2000" dirty="0"/>
              <a:t>The Full Faith and Credit Clause declares that states must recognize other states’ civil laws. </a:t>
            </a:r>
          </a:p>
          <a:p>
            <a:endParaRPr lang="en-US" sz="2000" dirty="0"/>
          </a:p>
          <a:p>
            <a:pPr lvl="1"/>
            <a:r>
              <a:rPr lang="en-US" sz="2000" dirty="0"/>
              <a:t>These laws include contracts between individuals and businesses. </a:t>
            </a:r>
          </a:p>
          <a:p>
            <a:pPr lvl="1"/>
            <a:r>
              <a:rPr lang="en-US" sz="2000" dirty="0"/>
              <a:t>A state must also recognize a person’s legal ownership of property in another state. </a:t>
            </a:r>
          </a:p>
        </p:txBody>
      </p:sp>
    </p:spTree>
    <p:extLst>
      <p:ext uri="{BB962C8B-B14F-4D97-AF65-F5344CB8AC3E}">
        <p14:creationId xmlns:p14="http://schemas.microsoft.com/office/powerpoint/2010/main" val="1037787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062F7-47ED-41FB-AE8A-A7156EDDAA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A1D8FA0-FD23-484D-9691-3F0C396E47E9}"/>
              </a:ext>
            </a:extLst>
          </p:cNvPr>
          <p:cNvSpPr>
            <a:spLocks noGrp="1"/>
          </p:cNvSpPr>
          <p:nvPr>
            <p:ph idx="1"/>
          </p:nvPr>
        </p:nvSpPr>
        <p:spPr/>
        <p:txBody>
          <a:bodyPr>
            <a:normAutofit/>
          </a:bodyPr>
          <a:lstStyle/>
          <a:p>
            <a:r>
              <a:rPr lang="en-US" sz="3200" dirty="0"/>
              <a:t>States do not have to enforce other states’ criminal laws.</a:t>
            </a:r>
          </a:p>
        </p:txBody>
      </p:sp>
    </p:spTree>
    <p:extLst>
      <p:ext uri="{BB962C8B-B14F-4D97-AF65-F5344CB8AC3E}">
        <p14:creationId xmlns:p14="http://schemas.microsoft.com/office/powerpoint/2010/main" val="1792917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B1454-CC71-4565-B032-701BD6B4BC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FE9F61-EC95-4274-95A9-0BC0A41C57A2}"/>
              </a:ext>
            </a:extLst>
          </p:cNvPr>
          <p:cNvSpPr>
            <a:spLocks noGrp="1"/>
          </p:cNvSpPr>
          <p:nvPr>
            <p:ph idx="1"/>
          </p:nvPr>
        </p:nvSpPr>
        <p:spPr/>
        <p:txBody>
          <a:bodyPr>
            <a:normAutofit/>
          </a:bodyPr>
          <a:lstStyle/>
          <a:p>
            <a:r>
              <a:rPr lang="en-US" sz="2800" dirty="0"/>
              <a:t>The Full Faith and Credit Clause requires states to honor other states’ official records, such as driver’s licenses, car registrations, and wills. </a:t>
            </a:r>
          </a:p>
        </p:txBody>
      </p:sp>
    </p:spTree>
    <p:extLst>
      <p:ext uri="{BB962C8B-B14F-4D97-AF65-F5344CB8AC3E}">
        <p14:creationId xmlns:p14="http://schemas.microsoft.com/office/powerpoint/2010/main" val="1397575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E86E-2F89-4E33-B745-338B2D993858}"/>
              </a:ext>
            </a:extLst>
          </p:cNvPr>
          <p:cNvSpPr>
            <a:spLocks noGrp="1"/>
          </p:cNvSpPr>
          <p:nvPr>
            <p:ph type="title"/>
          </p:nvPr>
        </p:nvSpPr>
        <p:spPr/>
        <p:txBody>
          <a:bodyPr/>
          <a:lstStyle/>
          <a:p>
            <a:r>
              <a:rPr lang="en-US" dirty="0"/>
              <a:t>Privileges and Immunities </a:t>
            </a:r>
          </a:p>
        </p:txBody>
      </p:sp>
      <p:sp>
        <p:nvSpPr>
          <p:cNvPr id="3" name="Content Placeholder 2">
            <a:extLst>
              <a:ext uri="{FF2B5EF4-FFF2-40B4-BE49-F238E27FC236}">
                <a16:creationId xmlns:a16="http://schemas.microsoft.com/office/drawing/2014/main" id="{6D006DCF-FA0A-4863-9369-E3DFB66592D2}"/>
              </a:ext>
            </a:extLst>
          </p:cNvPr>
          <p:cNvSpPr>
            <a:spLocks noGrp="1"/>
          </p:cNvSpPr>
          <p:nvPr>
            <p:ph idx="1"/>
          </p:nvPr>
        </p:nvSpPr>
        <p:spPr/>
        <p:txBody>
          <a:bodyPr/>
          <a:lstStyle/>
          <a:p>
            <a:r>
              <a:rPr lang="en-US" dirty="0"/>
              <a:t>Article IV, Section 2, of the Constitution states, “The citizens of each state shall be entitled to all privileges and immunities of citizens in several states.” </a:t>
            </a:r>
          </a:p>
          <a:p>
            <a:endParaRPr lang="en-US" dirty="0"/>
          </a:p>
          <a:p>
            <a:r>
              <a:rPr lang="en-US" dirty="0"/>
              <a:t>Each state must offer all U.S. citizens full protection of the laws. </a:t>
            </a:r>
          </a:p>
        </p:txBody>
      </p:sp>
    </p:spTree>
    <p:extLst>
      <p:ext uri="{BB962C8B-B14F-4D97-AF65-F5344CB8AC3E}">
        <p14:creationId xmlns:p14="http://schemas.microsoft.com/office/powerpoint/2010/main" val="1989620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7971F-0BC6-45A5-8AD6-3F1E42CCA0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FB7DBF-DD16-43E2-B986-8AECB233DD45}"/>
              </a:ext>
            </a:extLst>
          </p:cNvPr>
          <p:cNvSpPr>
            <a:spLocks noGrp="1"/>
          </p:cNvSpPr>
          <p:nvPr>
            <p:ph idx="1"/>
          </p:nvPr>
        </p:nvSpPr>
        <p:spPr/>
        <p:txBody>
          <a:bodyPr>
            <a:normAutofit/>
          </a:bodyPr>
          <a:lstStyle/>
          <a:p>
            <a:r>
              <a:rPr lang="en-US" sz="2800" dirty="0"/>
              <a:t>A state may require that a person becomes a resident of the state before being allowed to vote in local elections or serve on juries. </a:t>
            </a:r>
          </a:p>
        </p:txBody>
      </p:sp>
    </p:spTree>
    <p:extLst>
      <p:ext uri="{BB962C8B-B14F-4D97-AF65-F5344CB8AC3E}">
        <p14:creationId xmlns:p14="http://schemas.microsoft.com/office/powerpoint/2010/main" val="480645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0C828-0B20-441C-AC63-7B1C52546765}"/>
              </a:ext>
            </a:extLst>
          </p:cNvPr>
          <p:cNvSpPr>
            <a:spLocks noGrp="1"/>
          </p:cNvSpPr>
          <p:nvPr>
            <p:ph type="title"/>
          </p:nvPr>
        </p:nvSpPr>
        <p:spPr/>
        <p:txBody>
          <a:bodyPr/>
          <a:lstStyle/>
          <a:p>
            <a:r>
              <a:rPr lang="en-US" dirty="0"/>
              <a:t>Extradition </a:t>
            </a:r>
          </a:p>
        </p:txBody>
      </p:sp>
      <p:sp>
        <p:nvSpPr>
          <p:cNvPr id="3" name="Content Placeholder 2">
            <a:extLst>
              <a:ext uri="{FF2B5EF4-FFF2-40B4-BE49-F238E27FC236}">
                <a16:creationId xmlns:a16="http://schemas.microsoft.com/office/drawing/2014/main" id="{28AB1503-3581-4B22-88CA-8466B451AE5C}"/>
              </a:ext>
            </a:extLst>
          </p:cNvPr>
          <p:cNvSpPr>
            <a:spLocks noGrp="1"/>
          </p:cNvSpPr>
          <p:nvPr>
            <p:ph idx="1"/>
          </p:nvPr>
        </p:nvSpPr>
        <p:spPr/>
        <p:txBody>
          <a:bodyPr>
            <a:normAutofit/>
          </a:bodyPr>
          <a:lstStyle/>
          <a:p>
            <a:r>
              <a:rPr lang="en-US" sz="2000" dirty="0"/>
              <a:t>Although one state cannot enforce another state’s criminal laws, Article IV, Section 2, of the Constitution provides for the extradition of people who are suspected or convicted of having committed crimes. </a:t>
            </a:r>
          </a:p>
          <a:p>
            <a:endParaRPr lang="en-US" sz="2000" dirty="0"/>
          </a:p>
          <a:p>
            <a:r>
              <a:rPr lang="en-US" sz="2000" dirty="0"/>
              <a:t>Extradition- the process of sending a suspect or criminal back to the state from which he or she has fled at Governor approval. </a:t>
            </a:r>
          </a:p>
        </p:txBody>
      </p:sp>
    </p:spTree>
    <p:extLst>
      <p:ext uri="{BB962C8B-B14F-4D97-AF65-F5344CB8AC3E}">
        <p14:creationId xmlns:p14="http://schemas.microsoft.com/office/powerpoint/2010/main" val="305148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97A24-FD7A-49C0-ADE4-8C6C77E0DD6A}"/>
              </a:ext>
            </a:extLst>
          </p:cNvPr>
          <p:cNvSpPr>
            <a:spLocks noGrp="1"/>
          </p:cNvSpPr>
          <p:nvPr>
            <p:ph type="title"/>
          </p:nvPr>
        </p:nvSpPr>
        <p:spPr/>
        <p:txBody>
          <a:bodyPr/>
          <a:lstStyle/>
          <a:p>
            <a:r>
              <a:rPr lang="en-US" dirty="0"/>
              <a:t>Interstate Compacts </a:t>
            </a:r>
          </a:p>
        </p:txBody>
      </p:sp>
      <p:sp>
        <p:nvSpPr>
          <p:cNvPr id="3" name="Content Placeholder 2">
            <a:extLst>
              <a:ext uri="{FF2B5EF4-FFF2-40B4-BE49-F238E27FC236}">
                <a16:creationId xmlns:a16="http://schemas.microsoft.com/office/drawing/2014/main" id="{5D749DC8-B41C-4425-BD4C-CD748CA0053D}"/>
              </a:ext>
            </a:extLst>
          </p:cNvPr>
          <p:cNvSpPr>
            <a:spLocks noGrp="1"/>
          </p:cNvSpPr>
          <p:nvPr>
            <p:ph idx="1"/>
          </p:nvPr>
        </p:nvSpPr>
        <p:spPr/>
        <p:txBody>
          <a:bodyPr>
            <a:normAutofit/>
          </a:bodyPr>
          <a:lstStyle/>
          <a:p>
            <a:r>
              <a:rPr lang="en-US" sz="2400" dirty="0"/>
              <a:t>Agreements with other states, if Congress approves. </a:t>
            </a:r>
          </a:p>
          <a:p>
            <a:endParaRPr lang="en-US" sz="2400" dirty="0"/>
          </a:p>
          <a:p>
            <a:r>
              <a:rPr lang="en-US" sz="2400" dirty="0"/>
              <a:t>Flood control, protection of natural resources, and pollution. </a:t>
            </a:r>
          </a:p>
        </p:txBody>
      </p:sp>
    </p:spTree>
    <p:extLst>
      <p:ext uri="{BB962C8B-B14F-4D97-AF65-F5344CB8AC3E}">
        <p14:creationId xmlns:p14="http://schemas.microsoft.com/office/powerpoint/2010/main" val="1329052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DF3D-1455-4E1B-9919-8657344C6D36}"/>
              </a:ext>
            </a:extLst>
          </p:cNvPr>
          <p:cNvSpPr>
            <a:spLocks noGrp="1"/>
          </p:cNvSpPr>
          <p:nvPr>
            <p:ph type="title"/>
          </p:nvPr>
        </p:nvSpPr>
        <p:spPr/>
        <p:txBody>
          <a:bodyPr/>
          <a:lstStyle/>
          <a:p>
            <a:r>
              <a:rPr lang="en-US" dirty="0"/>
              <a:t>Admitting New States </a:t>
            </a:r>
          </a:p>
        </p:txBody>
      </p:sp>
      <p:sp>
        <p:nvSpPr>
          <p:cNvPr id="3" name="Content Placeholder 2">
            <a:extLst>
              <a:ext uri="{FF2B5EF4-FFF2-40B4-BE49-F238E27FC236}">
                <a16:creationId xmlns:a16="http://schemas.microsoft.com/office/drawing/2014/main" id="{A441FE81-E50A-4387-A65B-8367C02DEB9C}"/>
              </a:ext>
            </a:extLst>
          </p:cNvPr>
          <p:cNvSpPr>
            <a:spLocks noGrp="1"/>
          </p:cNvSpPr>
          <p:nvPr>
            <p:ph idx="1"/>
          </p:nvPr>
        </p:nvSpPr>
        <p:spPr/>
        <p:txBody>
          <a:bodyPr/>
          <a:lstStyle/>
          <a:p>
            <a:r>
              <a:rPr lang="en-US" dirty="0"/>
              <a:t>Not all states have been admitted in the same way. </a:t>
            </a:r>
          </a:p>
          <a:p>
            <a:endParaRPr lang="en-US" dirty="0"/>
          </a:p>
          <a:p>
            <a:r>
              <a:rPr lang="en-US" dirty="0"/>
              <a:t>Of the 37 states admitted to the Union since the Constitution was ratified, 30 were admitted after often lengthy periods as U.S. territories. </a:t>
            </a:r>
          </a:p>
        </p:txBody>
      </p:sp>
    </p:spTree>
    <p:extLst>
      <p:ext uri="{BB962C8B-B14F-4D97-AF65-F5344CB8AC3E}">
        <p14:creationId xmlns:p14="http://schemas.microsoft.com/office/powerpoint/2010/main" val="3989145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AE3D8-6B9C-4A0F-B6EB-5BE2CE31DB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2A21FB-04A0-4C0F-8117-ABF06AD2AB2E}"/>
              </a:ext>
            </a:extLst>
          </p:cNvPr>
          <p:cNvSpPr>
            <a:spLocks noGrp="1"/>
          </p:cNvSpPr>
          <p:nvPr>
            <p:ph idx="1"/>
          </p:nvPr>
        </p:nvSpPr>
        <p:spPr/>
        <p:txBody>
          <a:bodyPr/>
          <a:lstStyle/>
          <a:p>
            <a:r>
              <a:rPr lang="en-US" dirty="0"/>
              <a:t>To become a state, a territory petitions, or asks, Congress to be allowed into the Union. </a:t>
            </a:r>
          </a:p>
          <a:p>
            <a:endParaRPr lang="en-US" dirty="0"/>
          </a:p>
          <a:p>
            <a:r>
              <a:rPr lang="en-US" dirty="0"/>
              <a:t>If the petition is approved, Congress then passes an </a:t>
            </a:r>
            <a:r>
              <a:rPr lang="en-US" b="1" u="sng" dirty="0"/>
              <a:t>enabling act- </a:t>
            </a:r>
            <a:r>
              <a:rPr lang="en-US" dirty="0"/>
              <a:t>legislation that directs the territory to draft a state constitution establishing a representative government. </a:t>
            </a:r>
          </a:p>
        </p:txBody>
      </p:sp>
    </p:spTree>
    <p:extLst>
      <p:ext uri="{BB962C8B-B14F-4D97-AF65-F5344CB8AC3E}">
        <p14:creationId xmlns:p14="http://schemas.microsoft.com/office/powerpoint/2010/main" val="74656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67C2-6C8C-4215-BD60-BF88167AE3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313D0D-E2B0-4D53-8309-820C4490F443}"/>
              </a:ext>
            </a:extLst>
          </p:cNvPr>
          <p:cNvSpPr>
            <a:spLocks noGrp="1"/>
          </p:cNvSpPr>
          <p:nvPr>
            <p:ph idx="1"/>
          </p:nvPr>
        </p:nvSpPr>
        <p:spPr/>
        <p:txBody>
          <a:bodyPr/>
          <a:lstStyle/>
          <a:p>
            <a:r>
              <a:rPr lang="en-US" dirty="0"/>
              <a:t>Next, the territory elects delegates to draft a constitution. </a:t>
            </a:r>
          </a:p>
          <a:p>
            <a:r>
              <a:rPr lang="en-US" dirty="0"/>
              <a:t>If approved by the residents of the territory, the document is submitted to Congress for approval. </a:t>
            </a:r>
          </a:p>
          <a:p>
            <a:endParaRPr lang="en-US" dirty="0"/>
          </a:p>
          <a:p>
            <a:r>
              <a:rPr lang="en-US" dirty="0"/>
              <a:t>Once approved, Congress then passes an </a:t>
            </a:r>
            <a:r>
              <a:rPr lang="en-US" b="1" u="sng" dirty="0"/>
              <a:t>act of admission- </a:t>
            </a:r>
            <a:r>
              <a:rPr lang="en-US" dirty="0"/>
              <a:t>legislation that makes the territory a state with status equal to that  of all the other states. </a:t>
            </a:r>
          </a:p>
        </p:txBody>
      </p:sp>
    </p:spTree>
    <p:extLst>
      <p:ext uri="{BB962C8B-B14F-4D97-AF65-F5344CB8AC3E}">
        <p14:creationId xmlns:p14="http://schemas.microsoft.com/office/powerpoint/2010/main" val="374236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87408-2D48-4992-9A26-1FC014F4F6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6C085C-90DD-46B2-896E-E959BB39ACE7}"/>
              </a:ext>
            </a:extLst>
          </p:cNvPr>
          <p:cNvSpPr>
            <a:spLocks noGrp="1"/>
          </p:cNvSpPr>
          <p:nvPr>
            <p:ph idx="1"/>
          </p:nvPr>
        </p:nvSpPr>
        <p:spPr/>
        <p:txBody>
          <a:bodyPr/>
          <a:lstStyle/>
          <a:p>
            <a:r>
              <a:rPr lang="en-US" dirty="0"/>
              <a:t>Some states were admitted without long periods as territories. </a:t>
            </a:r>
          </a:p>
          <a:p>
            <a:endParaRPr lang="en-US" dirty="0"/>
          </a:p>
          <a:p>
            <a:r>
              <a:rPr lang="en-US" dirty="0"/>
              <a:t>California became a state within two years of Mexico’s turning it over to the United States after losing the Mexican War (1846-1848) </a:t>
            </a:r>
          </a:p>
          <a:p>
            <a:endParaRPr lang="en-US" dirty="0"/>
          </a:p>
          <a:p>
            <a:r>
              <a:rPr lang="en-US" dirty="0"/>
              <a:t>When Texas was admitted, it had been an independent republic for nine years.  </a:t>
            </a:r>
          </a:p>
          <a:p>
            <a:pPr lvl="2"/>
            <a:r>
              <a:rPr lang="en-US" dirty="0"/>
              <a:t>Although Mexico's war of independence (1810-1821) pushed out Spain in 1821, Texas did not remain a Mexican possession for long. It became its own country, called the Republic of Texas, from 1836 until it agreed to join the United States in 1845.</a:t>
            </a:r>
          </a:p>
        </p:txBody>
      </p:sp>
    </p:spTree>
    <p:extLst>
      <p:ext uri="{BB962C8B-B14F-4D97-AF65-F5344CB8AC3E}">
        <p14:creationId xmlns:p14="http://schemas.microsoft.com/office/powerpoint/2010/main" val="1218434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7CE3-290B-496F-9180-04ED2BEE09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08FB2B-80A8-4A38-9B3A-78DBC115BFDF}"/>
              </a:ext>
            </a:extLst>
          </p:cNvPr>
          <p:cNvSpPr>
            <a:spLocks noGrp="1"/>
          </p:cNvSpPr>
          <p:nvPr>
            <p:ph idx="1"/>
          </p:nvPr>
        </p:nvSpPr>
        <p:spPr/>
        <p:txBody>
          <a:bodyPr>
            <a:normAutofit/>
          </a:bodyPr>
          <a:lstStyle/>
          <a:p>
            <a:r>
              <a:rPr lang="en-US" sz="2800" dirty="0"/>
              <a:t>Some states were formed from existing states. </a:t>
            </a:r>
          </a:p>
          <a:p>
            <a:endParaRPr lang="en-US" sz="2800" dirty="0"/>
          </a:p>
          <a:p>
            <a:r>
              <a:rPr lang="en-US" sz="2800" dirty="0"/>
              <a:t>Vermont (New York), </a:t>
            </a:r>
          </a:p>
          <a:p>
            <a:r>
              <a:rPr lang="en-US" sz="2800" dirty="0"/>
              <a:t>Kentucky (Virginia)</a:t>
            </a:r>
          </a:p>
          <a:p>
            <a:r>
              <a:rPr lang="en-US" sz="2800" dirty="0"/>
              <a:t>Tennessee (North Carolina)</a:t>
            </a:r>
          </a:p>
          <a:p>
            <a:r>
              <a:rPr lang="en-US" sz="2800" dirty="0"/>
              <a:t> Maine (Massachusetts)</a:t>
            </a:r>
          </a:p>
        </p:txBody>
      </p:sp>
    </p:spTree>
    <p:extLst>
      <p:ext uri="{BB962C8B-B14F-4D97-AF65-F5344CB8AC3E}">
        <p14:creationId xmlns:p14="http://schemas.microsoft.com/office/powerpoint/2010/main" val="2086767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F67E4-E598-4924-A137-54F6D35B4C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16C06A-DA7A-4F89-BB01-F3FB574BC6D3}"/>
              </a:ext>
            </a:extLst>
          </p:cNvPr>
          <p:cNvSpPr>
            <a:spLocks noGrp="1"/>
          </p:cNvSpPr>
          <p:nvPr>
            <p:ph idx="1"/>
          </p:nvPr>
        </p:nvSpPr>
        <p:spPr/>
        <p:txBody>
          <a:bodyPr/>
          <a:lstStyle/>
          <a:p>
            <a:r>
              <a:rPr lang="en-US" dirty="0"/>
              <a:t>West Virginia also was formed from an existing state, Virginia. </a:t>
            </a:r>
          </a:p>
          <a:p>
            <a:endParaRPr lang="en-US" dirty="0"/>
          </a:p>
          <a:p>
            <a:r>
              <a:rPr lang="en-US" dirty="0"/>
              <a:t>Because Virginia was not a state during the Civil War, Congress was able to admit West Virginia into the United States in 1863 without Virginia’s permission (Secessionist Convention). </a:t>
            </a:r>
          </a:p>
        </p:txBody>
      </p:sp>
    </p:spTree>
    <p:extLst>
      <p:ext uri="{BB962C8B-B14F-4D97-AF65-F5344CB8AC3E}">
        <p14:creationId xmlns:p14="http://schemas.microsoft.com/office/powerpoint/2010/main" val="381544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3D17-41C7-4854-BB0C-D85535CAA4E2}"/>
              </a:ext>
            </a:extLst>
          </p:cNvPr>
          <p:cNvSpPr>
            <a:spLocks noGrp="1"/>
          </p:cNvSpPr>
          <p:nvPr>
            <p:ph type="title"/>
          </p:nvPr>
        </p:nvSpPr>
        <p:spPr/>
        <p:txBody>
          <a:bodyPr/>
          <a:lstStyle/>
          <a:p>
            <a:r>
              <a:rPr lang="en-US" dirty="0"/>
              <a:t>States in the Federal System </a:t>
            </a:r>
          </a:p>
        </p:txBody>
      </p:sp>
      <p:sp>
        <p:nvSpPr>
          <p:cNvPr id="3" name="Content Placeholder 2">
            <a:extLst>
              <a:ext uri="{FF2B5EF4-FFF2-40B4-BE49-F238E27FC236}">
                <a16:creationId xmlns:a16="http://schemas.microsoft.com/office/drawing/2014/main" id="{137EE7D3-6912-4713-9C92-55E984284477}"/>
              </a:ext>
            </a:extLst>
          </p:cNvPr>
          <p:cNvSpPr>
            <a:spLocks noGrp="1"/>
          </p:cNvSpPr>
          <p:nvPr>
            <p:ph idx="1"/>
          </p:nvPr>
        </p:nvSpPr>
        <p:spPr/>
        <p:txBody>
          <a:bodyPr/>
          <a:lstStyle/>
          <a:p>
            <a:r>
              <a:rPr lang="en-US" sz="2400" dirty="0"/>
              <a:t>Full Faith and Credit </a:t>
            </a:r>
          </a:p>
          <a:p>
            <a:pPr lvl="1"/>
            <a:r>
              <a:rPr lang="en-US" sz="2400" dirty="0"/>
              <a:t>As Article IV, Section I, of the Constitution states, “Full faith and credit shall be given in each state to the public acts, records, and judicial proceedings of every other state.” </a:t>
            </a:r>
          </a:p>
          <a:p>
            <a:pPr lvl="1"/>
            <a:endParaRPr lang="en-US" dirty="0"/>
          </a:p>
          <a:p>
            <a:pPr marL="457200" lvl="1" indent="0">
              <a:buNone/>
            </a:pPr>
            <a:endParaRPr lang="en-US" dirty="0"/>
          </a:p>
        </p:txBody>
      </p:sp>
    </p:spTree>
    <p:extLst>
      <p:ext uri="{BB962C8B-B14F-4D97-AF65-F5344CB8AC3E}">
        <p14:creationId xmlns:p14="http://schemas.microsoft.com/office/powerpoint/2010/main" val="141083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CC99-2A21-4640-8A3C-7179FC6B1C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8743EC-3DCF-4C63-AFAE-E324256BE466}"/>
              </a:ext>
            </a:extLst>
          </p:cNvPr>
          <p:cNvSpPr>
            <a:spLocks noGrp="1"/>
          </p:cNvSpPr>
          <p:nvPr>
            <p:ph idx="1"/>
          </p:nvPr>
        </p:nvSpPr>
        <p:spPr/>
        <p:txBody>
          <a:bodyPr>
            <a:normAutofit/>
          </a:bodyPr>
          <a:lstStyle/>
          <a:p>
            <a:r>
              <a:rPr lang="en-US" sz="2800" dirty="0"/>
              <a:t>The term public acts refers to a state’s </a:t>
            </a:r>
            <a:r>
              <a:rPr lang="en-US" sz="2800" b="1" dirty="0"/>
              <a:t>civil laws- </a:t>
            </a:r>
            <a:r>
              <a:rPr lang="en-US" sz="2800" dirty="0"/>
              <a:t>laws that govern relationships among individual parties and that define people’s legal rights. </a:t>
            </a:r>
          </a:p>
        </p:txBody>
      </p:sp>
    </p:spTree>
    <p:extLst>
      <p:ext uri="{BB962C8B-B14F-4D97-AF65-F5344CB8AC3E}">
        <p14:creationId xmlns:p14="http://schemas.microsoft.com/office/powerpoint/2010/main" val="3642111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6339</TotalTime>
  <Words>624</Words>
  <Application>Microsoft Office PowerPoint</Application>
  <PresentationFormat>Widescreen</PresentationFormat>
  <Paragraphs>50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 Boardroom</vt:lpstr>
      <vt:lpstr>Government  Chapter 4 Section 3: Relations Among the States </vt:lpstr>
      <vt:lpstr>Admitting New States </vt:lpstr>
      <vt:lpstr>PowerPoint Presentation</vt:lpstr>
      <vt:lpstr>PowerPoint Presentation</vt:lpstr>
      <vt:lpstr>PowerPoint Presentation</vt:lpstr>
      <vt:lpstr>PowerPoint Presentation</vt:lpstr>
      <vt:lpstr>PowerPoint Presentation</vt:lpstr>
      <vt:lpstr>States in the Federal System </vt:lpstr>
      <vt:lpstr>PowerPoint Presentation</vt:lpstr>
      <vt:lpstr>PowerPoint Presentation</vt:lpstr>
      <vt:lpstr>PowerPoint Presentation</vt:lpstr>
      <vt:lpstr>PowerPoint Presentation</vt:lpstr>
      <vt:lpstr>Privileges and Immunities </vt:lpstr>
      <vt:lpstr>PowerPoint Presentation</vt:lpstr>
      <vt:lpstr>Extradition </vt:lpstr>
      <vt:lpstr>Interstate Compacts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Chapter 4 Section 3: Relations Among the States </dc:title>
  <dc:creator>Tyler Moudry</dc:creator>
  <cp:lastModifiedBy>Tyler Moudry</cp:lastModifiedBy>
  <cp:revision>9</cp:revision>
  <dcterms:created xsi:type="dcterms:W3CDTF">2018-11-30T02:45:47Z</dcterms:created>
  <dcterms:modified xsi:type="dcterms:W3CDTF">2018-12-04T12:25:26Z</dcterms:modified>
</cp:coreProperties>
</file>