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FE43-EF0F-42FB-9FB6-5227099E22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Government Chapter 3 Section 4: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CCE6C-957A-4B62-82AE-006D35B9A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Constitution and the Public Good </a:t>
            </a:r>
          </a:p>
        </p:txBody>
      </p:sp>
    </p:spTree>
    <p:extLst>
      <p:ext uri="{BB962C8B-B14F-4D97-AF65-F5344CB8AC3E}">
        <p14:creationId xmlns:p14="http://schemas.microsoft.com/office/powerpoint/2010/main" val="207214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5160-E20B-4834-9A46-F50C95C2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Enacting Good Policies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6CF31-90AB-43AA-8494-9F9B7CAEF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Madison also believed that the Constitution formed a republic in which it is likely that government will pass laws that serve the broader interests of society, or the public good. </a:t>
            </a:r>
          </a:p>
          <a:p>
            <a:endParaRPr lang="en-US" sz="3600" dirty="0"/>
          </a:p>
          <a:p>
            <a:r>
              <a:rPr lang="en-US" sz="3600" dirty="0"/>
              <a:t>Government must pursue policies that address the interests of many people. </a:t>
            </a:r>
          </a:p>
        </p:txBody>
      </p:sp>
    </p:spTree>
    <p:extLst>
      <p:ext uri="{BB962C8B-B14F-4D97-AF65-F5344CB8AC3E}">
        <p14:creationId xmlns:p14="http://schemas.microsoft.com/office/powerpoint/2010/main" val="120997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C515-F075-4C81-B9A2-EF043B67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06B50-FEAB-44C5-8400-BB68C1E4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fact that representative government in the United States has thrived for more than two centuries is evidence that the Constitution has worked well. </a:t>
            </a:r>
          </a:p>
        </p:txBody>
      </p:sp>
    </p:spTree>
    <p:extLst>
      <p:ext uri="{BB962C8B-B14F-4D97-AF65-F5344CB8AC3E}">
        <p14:creationId xmlns:p14="http://schemas.microsoft.com/office/powerpoint/2010/main" val="74539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6CB0-105A-45BA-BB55-AAF8D7E1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BBFBC-DA9D-4C6C-9B2B-8F87B2F5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Constitution still does have some problems, since forming a majority from among the republic’s many diverse opinions in pursuit of any policy is difficult. </a:t>
            </a:r>
          </a:p>
          <a:p>
            <a:endParaRPr lang="en-US" sz="2800" dirty="0"/>
          </a:p>
          <a:p>
            <a:r>
              <a:rPr lang="en-US" sz="2800" dirty="0"/>
              <a:t>Critics point to two major problems that can make effective government difficult under the Constitution:</a:t>
            </a:r>
          </a:p>
          <a:p>
            <a:pPr lvl="1"/>
            <a:r>
              <a:rPr lang="en-US" sz="2800" dirty="0"/>
              <a:t>1. Gridlock</a:t>
            </a:r>
          </a:p>
          <a:p>
            <a:pPr lvl="1"/>
            <a:r>
              <a:rPr lang="en-US" sz="2800" dirty="0"/>
              <a:t>2. Avoiding responsibility </a:t>
            </a:r>
          </a:p>
        </p:txBody>
      </p:sp>
    </p:spTree>
    <p:extLst>
      <p:ext uri="{BB962C8B-B14F-4D97-AF65-F5344CB8AC3E}">
        <p14:creationId xmlns:p14="http://schemas.microsoft.com/office/powerpoint/2010/main" val="1294565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E9D-489A-4A6E-A087-0657DFF5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4A8E2-8EBF-4B2F-8FDC-0182F202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Occurs when the legislative process comes to a standstill because political opponents block each other’s efforts. </a:t>
            </a:r>
          </a:p>
          <a:p>
            <a:endParaRPr lang="en-US" sz="4000" dirty="0"/>
          </a:p>
          <a:p>
            <a:pPr lvl="1"/>
            <a:r>
              <a:rPr lang="en-US" sz="4000" dirty="0"/>
              <a:t>Example: Government Shutdowns </a:t>
            </a:r>
          </a:p>
        </p:txBody>
      </p:sp>
    </p:spTree>
    <p:extLst>
      <p:ext uri="{BB962C8B-B14F-4D97-AF65-F5344CB8AC3E}">
        <p14:creationId xmlns:p14="http://schemas.microsoft.com/office/powerpoint/2010/main" val="218193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0B98-EBBE-4E51-99EB-B806CBE7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B6881-11FE-4CA1-98F3-93E5D65E7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Constitution makes it too easy for government leaders to avoid responsibility for failed policies and other problems. </a:t>
            </a:r>
          </a:p>
          <a:p>
            <a:endParaRPr lang="en-US" sz="3200" dirty="0"/>
          </a:p>
          <a:p>
            <a:r>
              <a:rPr lang="en-US" sz="3200" dirty="0"/>
              <a:t>In a system with checks and balances, voters often cannot decide whom to hold responsible. </a:t>
            </a:r>
          </a:p>
          <a:p>
            <a:endParaRPr lang="en-US" sz="3200" dirty="0"/>
          </a:p>
          <a:p>
            <a:pPr lvl="1"/>
            <a:r>
              <a:rPr lang="en-US" sz="3200" b="1" i="1" dirty="0"/>
              <a:t>Branches blame each other. </a:t>
            </a:r>
          </a:p>
        </p:txBody>
      </p:sp>
    </p:spTree>
    <p:extLst>
      <p:ext uri="{BB962C8B-B14F-4D97-AF65-F5344CB8AC3E}">
        <p14:creationId xmlns:p14="http://schemas.microsoft.com/office/powerpoint/2010/main" val="391843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0DCB-985D-4A75-951C-E67709E3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41597-22DE-43C9-A458-5CD59B66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James Madison</a:t>
            </a:r>
            <a:r>
              <a:rPr lang="en-US" sz="2800" dirty="0"/>
              <a:t>, at the time of the Constitutional Convention worried about whether popular government would be able to control the interests of factions. </a:t>
            </a:r>
          </a:p>
          <a:p>
            <a:endParaRPr lang="en-US" sz="2800" dirty="0"/>
          </a:p>
          <a:p>
            <a:r>
              <a:rPr lang="en-US" sz="2800" b="1" u="sng" dirty="0"/>
              <a:t>Factions</a:t>
            </a:r>
            <a:r>
              <a:rPr lang="en-US" sz="2800" dirty="0"/>
              <a:t>- groups of people usually motivated by self-interest. </a:t>
            </a:r>
          </a:p>
          <a:p>
            <a:r>
              <a:rPr lang="en-US" sz="2800" dirty="0"/>
              <a:t>A faction can consist of either a minority or a majority of the population. </a:t>
            </a:r>
          </a:p>
        </p:txBody>
      </p:sp>
    </p:spTree>
    <p:extLst>
      <p:ext uri="{BB962C8B-B14F-4D97-AF65-F5344CB8AC3E}">
        <p14:creationId xmlns:p14="http://schemas.microsoft.com/office/powerpoint/2010/main" val="128329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E511-6362-4827-BD3A-FDEB867C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58DB-39B8-49D2-B9EE-B7788ECB5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Majority factions, Madison argued, were more dangerous than minority factions. </a:t>
            </a:r>
          </a:p>
          <a:p>
            <a:endParaRPr lang="en-US" sz="4000" dirty="0"/>
          </a:p>
          <a:p>
            <a:r>
              <a:rPr lang="en-US" sz="4000" dirty="0"/>
              <a:t>A self-interested majority can threaten the public good because a government that is run by such a group cannot be easily defeated. </a:t>
            </a:r>
          </a:p>
        </p:txBody>
      </p:sp>
    </p:spTree>
    <p:extLst>
      <p:ext uri="{BB962C8B-B14F-4D97-AF65-F5344CB8AC3E}">
        <p14:creationId xmlns:p14="http://schemas.microsoft.com/office/powerpoint/2010/main" val="381973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9036-2383-450F-A95A-9A88E9E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25469-5011-4248-A755-8F1EFEDF2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Madison believed that the U.S. republic created by the Constitution could resist control by such a faction. </a:t>
            </a:r>
          </a:p>
        </p:txBody>
      </p:sp>
    </p:spTree>
    <p:extLst>
      <p:ext uri="{BB962C8B-B14F-4D97-AF65-F5344CB8AC3E}">
        <p14:creationId xmlns:p14="http://schemas.microsoft.com/office/powerpoint/2010/main" val="99716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0C27-1ACD-4FED-B932-79CB8A0C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Control by Factions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01B6-92F2-4C92-B572-057814A74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Madison argued that the Constitution prevents control by factions in two ways:</a:t>
            </a:r>
          </a:p>
          <a:p>
            <a:endParaRPr lang="en-US" sz="3600" dirty="0"/>
          </a:p>
          <a:p>
            <a:pPr lvl="1"/>
            <a:r>
              <a:rPr lang="en-US" sz="3600" dirty="0"/>
              <a:t>1. It takes advantage of the large size of the United States </a:t>
            </a:r>
          </a:p>
          <a:p>
            <a:pPr lvl="1"/>
            <a:r>
              <a:rPr lang="en-US" sz="3600" dirty="0"/>
              <a:t>2. Uses a system of checks and balances </a:t>
            </a:r>
          </a:p>
        </p:txBody>
      </p:sp>
    </p:spTree>
    <p:extLst>
      <p:ext uri="{BB962C8B-B14F-4D97-AF65-F5344CB8AC3E}">
        <p14:creationId xmlns:p14="http://schemas.microsoft.com/office/powerpoint/2010/main" val="285111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74D5-83E5-41A5-AC2F-0593CABD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5DA1-C334-4512-92B5-6C0D0558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Small republics were more likely to last and survive since it was likely they would share…</a:t>
            </a:r>
          </a:p>
          <a:p>
            <a:endParaRPr lang="en-US" sz="3200" dirty="0"/>
          </a:p>
          <a:p>
            <a:pPr lvl="1"/>
            <a:r>
              <a:rPr lang="en-US" sz="3200" dirty="0"/>
              <a:t>Interests </a:t>
            </a:r>
          </a:p>
          <a:p>
            <a:pPr lvl="1"/>
            <a:r>
              <a:rPr lang="en-US" sz="3200" dirty="0"/>
              <a:t>Desires </a:t>
            </a:r>
          </a:p>
          <a:p>
            <a:pPr lvl="1"/>
            <a:r>
              <a:rPr lang="en-US" sz="3200" dirty="0"/>
              <a:t>Beliefs </a:t>
            </a:r>
          </a:p>
        </p:txBody>
      </p:sp>
    </p:spTree>
    <p:extLst>
      <p:ext uri="{BB962C8B-B14F-4D97-AF65-F5344CB8AC3E}">
        <p14:creationId xmlns:p14="http://schemas.microsoft.com/office/powerpoint/2010/main" val="125019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ADA8-DB33-4AE7-8E55-2D5B0AB2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5459C-7111-4D10-B922-333893516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Large republics would have too many competing interests.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Their governments would become arenas in which these interests would battle for control. </a:t>
            </a:r>
          </a:p>
        </p:txBody>
      </p:sp>
    </p:spTree>
    <p:extLst>
      <p:ext uri="{BB962C8B-B14F-4D97-AF65-F5344CB8AC3E}">
        <p14:creationId xmlns:p14="http://schemas.microsoft.com/office/powerpoint/2010/main" val="393479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1B2B-85DC-42E7-B95F-8E9A6C9F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CEF23-4E65-45CE-8C44-44BF8A4D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Madison believed having so many interests in a large republic like the United States was an advantage. </a:t>
            </a:r>
          </a:p>
          <a:p>
            <a:endParaRPr lang="en-US" dirty="0"/>
          </a:p>
          <a:p>
            <a:r>
              <a:rPr lang="en-US" dirty="0"/>
              <a:t>The Constitution, with the rights and freedoms it promises, ensures that all interests have an equal chance to be represented. </a:t>
            </a:r>
          </a:p>
          <a:p>
            <a:endParaRPr lang="en-US" dirty="0"/>
          </a:p>
          <a:p>
            <a:r>
              <a:rPr lang="en-US" b="1" dirty="0"/>
              <a:t>With such a large number of interests competing for power, forming a faction that could completely dominate government would be difficult. </a:t>
            </a:r>
          </a:p>
        </p:txBody>
      </p:sp>
    </p:spTree>
    <p:extLst>
      <p:ext uri="{BB962C8B-B14F-4D97-AF65-F5344CB8AC3E}">
        <p14:creationId xmlns:p14="http://schemas.microsoft.com/office/powerpoint/2010/main" val="364073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E250-BC4E-405F-880F-1A6BCFF1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 and Balances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FFE7F-58AE-4656-A970-A336315C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checks and balances system gives each branch of government what Alexander Hamilton called “constitutional arms for its own defense” against the other branches. </a:t>
            </a:r>
          </a:p>
        </p:txBody>
      </p:sp>
    </p:spTree>
    <p:extLst>
      <p:ext uri="{BB962C8B-B14F-4D97-AF65-F5344CB8AC3E}">
        <p14:creationId xmlns:p14="http://schemas.microsoft.com/office/powerpoint/2010/main" val="40964148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1919</TotalTime>
  <Words>484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Government Chapter 3 Section 4: </vt:lpstr>
      <vt:lpstr>PowerPoint Presentation</vt:lpstr>
      <vt:lpstr>PowerPoint Presentation</vt:lpstr>
      <vt:lpstr>PowerPoint Presentation</vt:lpstr>
      <vt:lpstr>Preventing Control by Factions </vt:lpstr>
      <vt:lpstr>Size </vt:lpstr>
      <vt:lpstr>PowerPoint Presentation</vt:lpstr>
      <vt:lpstr>PowerPoint Presentation</vt:lpstr>
      <vt:lpstr>Checks and Balances </vt:lpstr>
      <vt:lpstr>Enacting Good Policies </vt:lpstr>
      <vt:lpstr>Effective Government </vt:lpstr>
      <vt:lpstr>PowerPoint Presentation</vt:lpstr>
      <vt:lpstr>Gridlock </vt:lpstr>
      <vt:lpstr>Avoiding Responsibility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Chapter 3 Section 4: </dc:title>
  <dc:creator>Tyler Moudry</dc:creator>
  <cp:lastModifiedBy>Tyler Moudry</cp:lastModifiedBy>
  <cp:revision>8</cp:revision>
  <dcterms:created xsi:type="dcterms:W3CDTF">2018-11-05T09:52:30Z</dcterms:created>
  <dcterms:modified xsi:type="dcterms:W3CDTF">2018-11-06T17:52:02Z</dcterms:modified>
</cp:coreProperties>
</file>