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11/2/2018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11/2/2018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11/2/2018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11/2/2018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11/2/2018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11/2/2018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11/2/2018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11/2/2018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11/2/2018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11/2/2018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11/2/2018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11/2/2018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11/2/2018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11/2/2018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11/2/2018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11/2/2018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11/2/2018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11/2/2018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9CB3B-49E0-483B-87CE-E8DC013B6C6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Government </a:t>
            </a:r>
            <a:br>
              <a:rPr lang="en-US" dirty="0"/>
            </a:br>
            <a:r>
              <a:rPr lang="en-US" dirty="0"/>
              <a:t>Chapter 3 Section 3: A Flexible Document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D7C470-8448-454F-8277-14FFDFDD0D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436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B7ACA-8285-4578-BCC8-92D7DB263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42C544-5EE7-4364-A751-853D20FD9B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b="1" u="sng" dirty="0"/>
              <a:t>Political Party </a:t>
            </a:r>
            <a:r>
              <a:rPr lang="en-US" sz="3600" dirty="0"/>
              <a:t>– an organized group that seeks to win elections and influence the activities of government. </a:t>
            </a:r>
          </a:p>
          <a:p>
            <a:endParaRPr lang="en-US" sz="3600" dirty="0"/>
          </a:p>
          <a:p>
            <a:r>
              <a:rPr lang="en-US" sz="3600" dirty="0"/>
              <a:t>Many framers wanted to discourage political parties, fearing they would divide rather than unite the nation. </a:t>
            </a:r>
          </a:p>
        </p:txBody>
      </p:sp>
    </p:spTree>
    <p:extLst>
      <p:ext uri="{BB962C8B-B14F-4D97-AF65-F5344CB8AC3E}">
        <p14:creationId xmlns:p14="http://schemas.microsoft.com/office/powerpoint/2010/main" val="11430909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DB44AD-2F6B-4B46-9072-1EA34764D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Custom and Tradition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76DDF7-E14D-4CA6-9C06-62A84D131E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Informal long established ways of doing things. </a:t>
            </a:r>
          </a:p>
          <a:p>
            <a:r>
              <a:rPr lang="en-US" sz="3200" dirty="0"/>
              <a:t>They are not mentioned in the Constitution, but they strongly influence government functions. </a:t>
            </a:r>
          </a:p>
          <a:p>
            <a:endParaRPr lang="en-US" sz="3200" dirty="0"/>
          </a:p>
          <a:p>
            <a:pPr lvl="1"/>
            <a:r>
              <a:rPr lang="en-US" sz="3200" dirty="0"/>
              <a:t>Example: Presidential Cabinet- heads of the executive departments acting as advisors to the president. Cabinet meetings have since become an important part of the federal government. </a:t>
            </a:r>
          </a:p>
        </p:txBody>
      </p:sp>
    </p:spTree>
    <p:extLst>
      <p:ext uri="{BB962C8B-B14F-4D97-AF65-F5344CB8AC3E}">
        <p14:creationId xmlns:p14="http://schemas.microsoft.com/office/powerpoint/2010/main" val="42625401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CCB76D-6473-43CD-B9DD-9AEA5510A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Changes to the Constitution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8EA93B-4A2E-4A65-B583-27B14F5887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For more than 150 years no president served more than two terms in office.</a:t>
            </a:r>
          </a:p>
          <a:p>
            <a:pPr marL="0" indent="0">
              <a:buNone/>
            </a:pPr>
            <a:r>
              <a:rPr lang="en-US" sz="3600" dirty="0"/>
              <a:t> </a:t>
            </a:r>
          </a:p>
          <a:p>
            <a:r>
              <a:rPr lang="en-US" sz="3600" dirty="0"/>
              <a:t>President Franklin Roosevelt was reelected to a third and fourth presidential term.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2864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07C9D-EF7D-4127-BDD6-84016278F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AC10DC-D5CD-4E25-9134-FCFE7D263C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Congress passed the Twenty-second Amendment, which limited presidents to two terms. </a:t>
            </a:r>
          </a:p>
        </p:txBody>
      </p:sp>
    </p:spTree>
    <p:extLst>
      <p:ext uri="{BB962C8B-B14F-4D97-AF65-F5344CB8AC3E}">
        <p14:creationId xmlns:p14="http://schemas.microsoft.com/office/powerpoint/2010/main" val="3288612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1FC19-B242-48B4-9AB4-B0AA2E6D0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Constitution is a Living Document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B44434-B6B2-45CB-AE7B-1CD9D3760D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It is flexible and allows government to adapt to changing times.</a:t>
            </a:r>
          </a:p>
          <a:p>
            <a:endParaRPr lang="en-US" sz="3200" dirty="0"/>
          </a:p>
          <a:p>
            <a:pPr lvl="1"/>
            <a:r>
              <a:rPr lang="en-US" sz="3200" i="1" dirty="0"/>
              <a:t>Example: The Amendment process  </a:t>
            </a:r>
          </a:p>
        </p:txBody>
      </p:sp>
    </p:spTree>
    <p:extLst>
      <p:ext uri="{BB962C8B-B14F-4D97-AF65-F5344CB8AC3E}">
        <p14:creationId xmlns:p14="http://schemas.microsoft.com/office/powerpoint/2010/main" val="1142925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C488EA-458A-47DF-977E-0800DCF11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Government Actions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B5713E-3BEB-4544-8E91-89268AD021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Marbury v. Madison </a:t>
            </a:r>
          </a:p>
          <a:p>
            <a:endParaRPr lang="en-US" sz="2800" dirty="0"/>
          </a:p>
          <a:p>
            <a:pPr lvl="1"/>
            <a:r>
              <a:rPr lang="en-US" sz="2800" dirty="0"/>
              <a:t>Established the federal court’s power to determine if a law or other government action is constitutional. </a:t>
            </a:r>
          </a:p>
          <a:p>
            <a:pPr marL="457200" lvl="1" indent="0">
              <a:buNone/>
            </a:pPr>
            <a:endParaRPr lang="en-US" sz="2800" dirty="0"/>
          </a:p>
          <a:p>
            <a:pPr lvl="1"/>
            <a:r>
              <a:rPr lang="en-US" sz="2800" dirty="0"/>
              <a:t>Because the wording is vague is some places, the courts have been able to apply the Constitution to circumstances that the eighteenth century framers could not have anticipated. </a:t>
            </a:r>
          </a:p>
        </p:txBody>
      </p:sp>
    </p:spTree>
    <p:extLst>
      <p:ext uri="{BB962C8B-B14F-4D97-AF65-F5344CB8AC3E}">
        <p14:creationId xmlns:p14="http://schemas.microsoft.com/office/powerpoint/2010/main" val="2859374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649A2-A9E2-4B2B-8349-CD8A5711C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8D7A7B-3375-4DFE-B102-5AE91A5645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Fourth Amendment </a:t>
            </a:r>
          </a:p>
          <a:p>
            <a:pPr lvl="1"/>
            <a:r>
              <a:rPr lang="en-US" sz="3200" dirty="0"/>
              <a:t>Forbids “unreasonable searches and seizures.” </a:t>
            </a:r>
          </a:p>
          <a:p>
            <a:pPr lvl="1"/>
            <a:endParaRPr lang="en-US" sz="3200" dirty="0"/>
          </a:p>
          <a:p>
            <a:pPr lvl="1"/>
            <a:r>
              <a:rPr lang="en-US" sz="3200" dirty="0"/>
              <a:t>The authors of the amendment probably never imagined how new technologies, such as telephones, might change the concept of searching and seizing. </a:t>
            </a:r>
          </a:p>
        </p:txBody>
      </p:sp>
    </p:spTree>
    <p:extLst>
      <p:ext uri="{BB962C8B-B14F-4D97-AF65-F5344CB8AC3E}">
        <p14:creationId xmlns:p14="http://schemas.microsoft.com/office/powerpoint/2010/main" val="529182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095AE-8CCB-4B9F-B696-023061762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Congressional Legislation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4D036-9C29-45E3-82F1-79F95307F6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Congress decides how best to carry out its responsibilities and passes legislation that responds to new situations. </a:t>
            </a:r>
          </a:p>
          <a:p>
            <a:endParaRPr lang="en-US" sz="3600" dirty="0"/>
          </a:p>
          <a:p>
            <a:r>
              <a:rPr lang="en-US" sz="3600" dirty="0"/>
              <a:t>Congress has created structures and taken on duties that are allowed by – but not specifically mentioned in- the Constitution. </a:t>
            </a:r>
          </a:p>
        </p:txBody>
      </p:sp>
    </p:spTree>
    <p:extLst>
      <p:ext uri="{BB962C8B-B14F-4D97-AF65-F5344CB8AC3E}">
        <p14:creationId xmlns:p14="http://schemas.microsoft.com/office/powerpoint/2010/main" val="3934319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9FE25-E465-451E-B39C-D31350EEB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1A17C0-3513-43B3-8496-431036344D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Section I of Article III gives Congress the power to establish federal courts below the Supreme Court. </a:t>
            </a:r>
          </a:p>
          <a:p>
            <a:endParaRPr lang="en-US" sz="3200" dirty="0"/>
          </a:p>
          <a:p>
            <a:r>
              <a:rPr lang="en-US" sz="3200" dirty="0"/>
              <a:t>The Constitution does not specifically say how those courts should be structured. </a:t>
            </a:r>
          </a:p>
        </p:txBody>
      </p:sp>
    </p:spTree>
    <p:extLst>
      <p:ext uri="{BB962C8B-B14F-4D97-AF65-F5344CB8AC3E}">
        <p14:creationId xmlns:p14="http://schemas.microsoft.com/office/powerpoint/2010/main" val="29535739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22D71-1B02-43E0-95CA-AC946F3EB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8A111C-1EFA-4A7C-B24C-145DD3FF73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Congress, like the courts, interprets vague wording in the Constitution. </a:t>
            </a:r>
          </a:p>
          <a:p>
            <a:endParaRPr lang="en-US" sz="3200" dirty="0"/>
          </a:p>
          <a:p>
            <a:r>
              <a:rPr lang="en-US" sz="3200" dirty="0"/>
              <a:t>Congress has passed laws concerning working conditions which include workplace safety rules and minimum wages that employers must pay workers. </a:t>
            </a:r>
          </a:p>
        </p:txBody>
      </p:sp>
    </p:spTree>
    <p:extLst>
      <p:ext uri="{BB962C8B-B14F-4D97-AF65-F5344CB8AC3E}">
        <p14:creationId xmlns:p14="http://schemas.microsoft.com/office/powerpoint/2010/main" val="3595627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D8F41-A6F7-4E4D-8839-6A8102897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Executive Actions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36BD27-3154-4971-8C58-BEE21BCF6A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10994228" cy="4276578"/>
          </a:xfrm>
        </p:spPr>
        <p:txBody>
          <a:bodyPr>
            <a:noAutofit/>
          </a:bodyPr>
          <a:lstStyle/>
          <a:p>
            <a:r>
              <a:rPr lang="en-US" sz="2800" dirty="0"/>
              <a:t>The Constitution also gives the executive branch flexibility.</a:t>
            </a:r>
          </a:p>
          <a:p>
            <a:endParaRPr lang="en-US" sz="2800" dirty="0"/>
          </a:p>
          <a:p>
            <a:r>
              <a:rPr lang="en-US" sz="2800" dirty="0"/>
              <a:t>Executive Agreements – arrangements that presidents establish with foreign governments and, unlike formal treaties, do not require Senate approval. </a:t>
            </a:r>
          </a:p>
          <a:p>
            <a:endParaRPr lang="en-US" sz="2800" dirty="0"/>
          </a:p>
          <a:p>
            <a:pPr lvl="1"/>
            <a:r>
              <a:rPr lang="en-US" sz="2800" dirty="0"/>
              <a:t>Example: (1940) President Franklin Roosevelt made an executive agreement with Great Britain to exchange old U.S. warships for the right to us British naval bases in and near North America. </a:t>
            </a:r>
          </a:p>
        </p:txBody>
      </p:sp>
    </p:spTree>
    <p:extLst>
      <p:ext uri="{BB962C8B-B14F-4D97-AF65-F5344CB8AC3E}">
        <p14:creationId xmlns:p14="http://schemas.microsoft.com/office/powerpoint/2010/main" val="2119546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07993B-47AC-429E-8198-0BDEA1E1D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Political Parties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70C5A8-1A32-4418-A52F-CA06974983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The Constitution does not try to outline every detail of how the government should be run on a day to day basis. </a:t>
            </a:r>
          </a:p>
          <a:p>
            <a:endParaRPr lang="en-US" sz="3200" dirty="0"/>
          </a:p>
          <a:p>
            <a:r>
              <a:rPr lang="en-US" sz="3200" dirty="0"/>
              <a:t>Political parties have long been an important part of U.S. elections even though they are not mentioned in the Constitution. </a:t>
            </a:r>
          </a:p>
        </p:txBody>
      </p:sp>
    </p:spTree>
    <p:extLst>
      <p:ext uri="{BB962C8B-B14F-4D97-AF65-F5344CB8AC3E}">
        <p14:creationId xmlns:p14="http://schemas.microsoft.com/office/powerpoint/2010/main" val="492916411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311</TotalTime>
  <Words>473</Words>
  <Application>Microsoft Office PowerPoint</Application>
  <PresentationFormat>Widescreen</PresentationFormat>
  <Paragraphs>48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Trebuchet MS</vt:lpstr>
      <vt:lpstr>Berlin</vt:lpstr>
      <vt:lpstr>Government  Chapter 3 Section 3: A Flexible Document </vt:lpstr>
      <vt:lpstr>The Constitution is a Living Document </vt:lpstr>
      <vt:lpstr>Government Actions </vt:lpstr>
      <vt:lpstr>PowerPoint Presentation</vt:lpstr>
      <vt:lpstr>Congressional Legislation </vt:lpstr>
      <vt:lpstr>PowerPoint Presentation</vt:lpstr>
      <vt:lpstr>PowerPoint Presentation</vt:lpstr>
      <vt:lpstr>Executive Actions </vt:lpstr>
      <vt:lpstr>Political Parties </vt:lpstr>
      <vt:lpstr>PowerPoint Presentation</vt:lpstr>
      <vt:lpstr>Custom and Tradition </vt:lpstr>
      <vt:lpstr>Changes to the Constitution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Government  Chapter 3 Section 3: A Flexible Document </dc:title>
  <dc:creator>Tyler Moudry</dc:creator>
  <cp:lastModifiedBy>Tyler Moudry</cp:lastModifiedBy>
  <cp:revision>4</cp:revision>
  <dcterms:created xsi:type="dcterms:W3CDTF">2018-11-02T07:09:16Z</dcterms:created>
  <dcterms:modified xsi:type="dcterms:W3CDTF">2018-11-02T12:20:27Z</dcterms:modified>
</cp:coreProperties>
</file>