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B915-D9EC-47F6-85FB-AECE6FCEB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3 Section 2: Amending the Constitution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22E0AA-38DA-4FA7-A83D-1D52A6446E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76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F5A7C-FD87-49ED-A790-82833CACF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Ratifying Amendments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6B89C-DFD5-44BA-B51E-C5146CDA0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but one of the Constitution's amendments have been ratified by votes in states legislatures. </a:t>
            </a:r>
          </a:p>
          <a:p>
            <a:endParaRPr lang="en-US" dirty="0"/>
          </a:p>
          <a:p>
            <a:r>
              <a:rPr lang="en-US" dirty="0"/>
              <a:t>Legislatures in at least three fourths (38) of the states must approve an amendment before it becomes part of the Constitution. </a:t>
            </a:r>
          </a:p>
        </p:txBody>
      </p:sp>
    </p:spTree>
    <p:extLst>
      <p:ext uri="{BB962C8B-B14F-4D97-AF65-F5344CB8AC3E}">
        <p14:creationId xmlns:p14="http://schemas.microsoft.com/office/powerpoint/2010/main" val="276196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0F932-B7BA-4F39-92E7-3873FE2E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FA65A-C1FE-417A-8D36-5D411B949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second method for ratifying an amendment requires the approval of special conventions in at least three fourths of the states. </a:t>
            </a:r>
          </a:p>
          <a:p>
            <a:endParaRPr lang="en-US" dirty="0"/>
          </a:p>
          <a:p>
            <a:r>
              <a:rPr lang="en-US" dirty="0"/>
              <a:t>The 21</a:t>
            </a:r>
            <a:r>
              <a:rPr lang="en-US" baseline="30000" dirty="0"/>
              <a:t>st</a:t>
            </a:r>
            <a:r>
              <a:rPr lang="en-US" dirty="0"/>
              <a:t> Amendment was ratified in this way.</a:t>
            </a:r>
          </a:p>
          <a:p>
            <a:r>
              <a:rPr lang="en-US" dirty="0"/>
              <a:t>This amendment repealed – or reversed by legislative act – the 18</a:t>
            </a:r>
            <a:r>
              <a:rPr lang="en-US" baseline="30000" dirty="0"/>
              <a:t>th</a:t>
            </a:r>
            <a:r>
              <a:rPr lang="en-US" dirty="0"/>
              <a:t> Amendment, which had outlawed the production, transportation, and sale of alcoholic beverages. </a:t>
            </a:r>
          </a:p>
        </p:txBody>
      </p:sp>
    </p:spTree>
    <p:extLst>
      <p:ext uri="{BB962C8B-B14F-4D97-AF65-F5344CB8AC3E}">
        <p14:creationId xmlns:p14="http://schemas.microsoft.com/office/powerpoint/2010/main" val="160956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C373-1B7F-4C79-979F-4F0F0645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27 Amendments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DCF8D-D9A2-42E6-BD1C-EBEE922BA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the difficult amendment process, only 27 amendments have been added to the Constitution. </a:t>
            </a:r>
          </a:p>
          <a:p>
            <a:endParaRPr lang="en-US" dirty="0"/>
          </a:p>
          <a:p>
            <a:r>
              <a:rPr lang="en-US" dirty="0"/>
              <a:t>These amendments have protected individual freedoms, expanded voting and other rights, and extended the government’s power. </a:t>
            </a:r>
          </a:p>
        </p:txBody>
      </p:sp>
    </p:spTree>
    <p:extLst>
      <p:ext uri="{BB962C8B-B14F-4D97-AF65-F5344CB8AC3E}">
        <p14:creationId xmlns:p14="http://schemas.microsoft.com/office/powerpoint/2010/main" val="1235222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19D93-4F90-4632-8C81-D9C34F4D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Individual Freedoms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F95EA-419D-420F-ACC7-9705B66CD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10 amendments, the Bill of Rights, were designed as a protect for individual freedoms. </a:t>
            </a:r>
          </a:p>
          <a:p>
            <a:endParaRPr lang="en-US" dirty="0"/>
          </a:p>
          <a:p>
            <a:r>
              <a:rPr lang="en-US" dirty="0"/>
              <a:t>The Bill of Rights protects citizens’ freedom of speech, religion, and assembly, and it guarantees a free press and the rights of people accused of crimes. </a:t>
            </a:r>
          </a:p>
          <a:p>
            <a:endParaRPr lang="en-US" dirty="0"/>
          </a:p>
          <a:p>
            <a:r>
              <a:rPr lang="en-US" dirty="0"/>
              <a:t>It also acknowledges the rights and powers of the states and the people. </a:t>
            </a:r>
          </a:p>
        </p:txBody>
      </p:sp>
    </p:spTree>
    <p:extLst>
      <p:ext uri="{BB962C8B-B14F-4D97-AF65-F5344CB8AC3E}">
        <p14:creationId xmlns:p14="http://schemas.microsoft.com/office/powerpoint/2010/main" val="199110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A733-5D73-4990-A8BE-63D897702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Voting and Other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71856-6F7E-45B4-AFEE-B4F8FCB6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, 14</a:t>
            </a:r>
            <a:r>
              <a:rPr lang="en-US" baseline="30000" dirty="0"/>
              <a:t>th</a:t>
            </a:r>
            <a:r>
              <a:rPr lang="en-US" dirty="0"/>
              <a:t>, and 15</a:t>
            </a:r>
            <a:r>
              <a:rPr lang="en-US" baseline="30000" dirty="0"/>
              <a:t>th</a:t>
            </a:r>
            <a:r>
              <a:rPr lang="en-US" dirty="0"/>
              <a:t> Amendments were adopted just after the Civil War. </a:t>
            </a:r>
          </a:p>
          <a:p>
            <a:endParaRPr lang="en-US" dirty="0"/>
          </a:p>
          <a:p>
            <a:r>
              <a:rPr lang="en-US" dirty="0"/>
              <a:t>These amendments banned slavery in the United States, made African Americans U.S. citizens, and gave various rights, including the right to vote, to African American males. </a:t>
            </a:r>
          </a:p>
        </p:txBody>
      </p:sp>
    </p:spTree>
    <p:extLst>
      <p:ext uri="{BB962C8B-B14F-4D97-AF65-F5344CB8AC3E}">
        <p14:creationId xmlns:p14="http://schemas.microsoft.com/office/powerpoint/2010/main" val="1801349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B16CC-B5CD-4FA5-AEB9-A72AB4E84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Government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BAA90-06E5-413C-8404-743D16ABC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Amendment – authorized a national income tax.</a:t>
            </a:r>
          </a:p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Amendment – made Prohibition the law of the land. </a:t>
            </a:r>
          </a:p>
        </p:txBody>
      </p:sp>
    </p:spTree>
    <p:extLst>
      <p:ext uri="{BB962C8B-B14F-4D97-AF65-F5344CB8AC3E}">
        <p14:creationId xmlns:p14="http://schemas.microsoft.com/office/powerpoint/2010/main" val="14491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E99D-7B04-44BA-887B-8663A4D3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Ratification Deadlines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B3835-7226-44FC-9D72-6319DE7F6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27</a:t>
            </a:r>
            <a:r>
              <a:rPr lang="en-US" baseline="30000" dirty="0"/>
              <a:t>th</a:t>
            </a:r>
            <a:r>
              <a:rPr lang="en-US" dirty="0"/>
              <a:t> Amendment- Proposed in 1789- Ratified by the states in 1992 – no vote to increase congressmembers’ salaries may take effect until after the next regularly scheduled congressional election. </a:t>
            </a:r>
          </a:p>
          <a:p>
            <a:endParaRPr lang="en-US" dirty="0"/>
          </a:p>
          <a:p>
            <a:r>
              <a:rPr lang="en-US" dirty="0"/>
              <a:t>Congress usually has set deadlines – generally around seven years – for ratifying amendments. </a:t>
            </a:r>
          </a:p>
        </p:txBody>
      </p:sp>
    </p:spTree>
    <p:extLst>
      <p:ext uri="{BB962C8B-B14F-4D97-AF65-F5344CB8AC3E}">
        <p14:creationId xmlns:p14="http://schemas.microsoft.com/office/powerpoint/2010/main" val="74958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14257-1CF2-4E17-AF7D-C13246AB0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A572F-CE29-4E01-BED9-0727B6448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Changes to the Constitution </a:t>
            </a:r>
          </a:p>
          <a:p>
            <a:r>
              <a:rPr lang="en-US" sz="3200" dirty="0"/>
              <a:t>All such amendments must be proposed and ratified through a formal process. </a:t>
            </a:r>
          </a:p>
        </p:txBody>
      </p:sp>
    </p:spTree>
    <p:extLst>
      <p:ext uri="{BB962C8B-B14F-4D97-AF65-F5344CB8AC3E}">
        <p14:creationId xmlns:p14="http://schemas.microsoft.com/office/powerpoint/2010/main" val="103270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D5A7C-8B51-48B4-AF49-341624C3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Amending the Constitution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FF72E-23B9-4851-9626-627A7FF7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Found in Article V of the Constitution </a:t>
            </a:r>
          </a:p>
          <a:p>
            <a:r>
              <a:rPr lang="en-US" sz="3600" dirty="0"/>
              <a:t>Amending the constitution should be more difficult than passing an ordinary law. </a:t>
            </a:r>
          </a:p>
        </p:txBody>
      </p:sp>
    </p:spTree>
    <p:extLst>
      <p:ext uri="{BB962C8B-B14F-4D97-AF65-F5344CB8AC3E}">
        <p14:creationId xmlns:p14="http://schemas.microsoft.com/office/powerpoint/2010/main" val="312419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5F520-B81F-4354-912F-44757641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A3F6D-DD20-46D7-903A-E1351820C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Passing an ordinary law requires a majority vote, but passing an amendment requires more than a simple majority. </a:t>
            </a:r>
          </a:p>
        </p:txBody>
      </p:sp>
    </p:spTree>
    <p:extLst>
      <p:ext uri="{BB962C8B-B14F-4D97-AF65-F5344CB8AC3E}">
        <p14:creationId xmlns:p14="http://schemas.microsoft.com/office/powerpoint/2010/main" val="40301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8B49-36A8-4063-8436-5F4B18BA7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C8402-0ADD-4439-9DD2-869EDFCB8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Constitution sets out two ways to propose an amendment. </a:t>
            </a:r>
          </a:p>
        </p:txBody>
      </p:sp>
    </p:spTree>
    <p:extLst>
      <p:ext uri="{BB962C8B-B14F-4D97-AF65-F5344CB8AC3E}">
        <p14:creationId xmlns:p14="http://schemas.microsoft.com/office/powerpoint/2010/main" val="263546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E96F4-43B4-4FF7-A899-07741BF6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Proposing Amendments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6DFB9-F198-4400-AD1D-5FCF418E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1. By a vote in Congress.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r>
              <a:rPr lang="en-US" sz="4000" dirty="0"/>
              <a:t>All amendments to the Constitution so far have been proposed by Congress. </a:t>
            </a:r>
          </a:p>
        </p:txBody>
      </p:sp>
    </p:spTree>
    <p:extLst>
      <p:ext uri="{BB962C8B-B14F-4D97-AF65-F5344CB8AC3E}">
        <p14:creationId xmlns:p14="http://schemas.microsoft.com/office/powerpoint/2010/main" val="107612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4111-AB0F-42FD-8C4B-BE28BFD1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E3067-056F-4C89-AAC7-C15A9F63C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two thirds of both the House (290 votes) and the Senate (67 votes) must approve and amendment before it can be sent to the states for ratification. </a:t>
            </a:r>
          </a:p>
        </p:txBody>
      </p:sp>
    </p:spTree>
    <p:extLst>
      <p:ext uri="{BB962C8B-B14F-4D97-AF65-F5344CB8AC3E}">
        <p14:creationId xmlns:p14="http://schemas.microsoft.com/office/powerpoint/2010/main" val="48997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89FE0-D9EB-4BFE-A44B-817B9AED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62EF1-54D9-4A06-A648-C9B9ED452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An amendment also may be </a:t>
            </a:r>
            <a:r>
              <a:rPr lang="en-US" dirty="0" err="1"/>
              <a:t>propsed</a:t>
            </a:r>
            <a:r>
              <a:rPr lang="en-US" dirty="0"/>
              <a:t> by a national convention that is called by Congress at the request of at least two thirds (34) of the state legislatures.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convention has even been called to propose an amendment. </a:t>
            </a:r>
          </a:p>
        </p:txBody>
      </p:sp>
    </p:spTree>
    <p:extLst>
      <p:ext uri="{BB962C8B-B14F-4D97-AF65-F5344CB8AC3E}">
        <p14:creationId xmlns:p14="http://schemas.microsoft.com/office/powerpoint/2010/main" val="416843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B33EF-6E36-4141-B03E-501CFDCB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3A2D2-D4C8-4251-81D6-52AB918AD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Ariticle</a:t>
            </a:r>
            <a:r>
              <a:rPr lang="en-US" sz="3200" dirty="0"/>
              <a:t> V does not say whether a convention can be limited to proposing only the amendment it was called to consider. </a:t>
            </a:r>
          </a:p>
        </p:txBody>
      </p:sp>
    </p:spTree>
    <p:extLst>
      <p:ext uri="{BB962C8B-B14F-4D97-AF65-F5344CB8AC3E}">
        <p14:creationId xmlns:p14="http://schemas.microsoft.com/office/powerpoint/2010/main" val="407390251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1284</TotalTime>
  <Words>538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Chapter 3 Section 2: Amending the Constitution </vt:lpstr>
      <vt:lpstr>Amendments </vt:lpstr>
      <vt:lpstr>Methods of Amending the Constitution </vt:lpstr>
      <vt:lpstr>PowerPoint Presentation</vt:lpstr>
      <vt:lpstr>PowerPoint Presentation</vt:lpstr>
      <vt:lpstr>Proposing Amendments </vt:lpstr>
      <vt:lpstr>PowerPoint Presentation</vt:lpstr>
      <vt:lpstr>PowerPoint Presentation</vt:lpstr>
      <vt:lpstr>PowerPoint Presentation</vt:lpstr>
      <vt:lpstr>Ratifying Amendments </vt:lpstr>
      <vt:lpstr>PowerPoint Presentation</vt:lpstr>
      <vt:lpstr>The 27 Amendments </vt:lpstr>
      <vt:lpstr>Protecting Individual Freedoms </vt:lpstr>
      <vt:lpstr>Expanding Voting and Other Rights </vt:lpstr>
      <vt:lpstr>Extending Government Powers </vt:lpstr>
      <vt:lpstr>Ratification Deadlines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Section 2: Amending the Constitution </dc:title>
  <dc:creator>Tyler Moudry</dc:creator>
  <cp:lastModifiedBy>Tyler Moudry</cp:lastModifiedBy>
  <cp:revision>5</cp:revision>
  <dcterms:created xsi:type="dcterms:W3CDTF">2018-10-30T10:52:44Z</dcterms:created>
  <dcterms:modified xsi:type="dcterms:W3CDTF">2018-10-31T08:17:23Z</dcterms:modified>
</cp:coreProperties>
</file>