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07CB-823C-4FD3-A201-48E574D26C23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0595-1887-47BE-88E4-B6321B65F6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50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07CB-823C-4FD3-A201-48E574D26C23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0595-1887-47BE-88E4-B6321B65F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2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07CB-823C-4FD3-A201-48E574D26C23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0595-1887-47BE-88E4-B6321B65F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8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07CB-823C-4FD3-A201-48E574D26C23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0595-1887-47BE-88E4-B6321B65F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4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07CB-823C-4FD3-A201-48E574D26C23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0595-1887-47BE-88E4-B6321B65F6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65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07CB-823C-4FD3-A201-48E574D26C23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0595-1887-47BE-88E4-B6321B65F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0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07CB-823C-4FD3-A201-48E574D26C23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0595-1887-47BE-88E4-B6321B65F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1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07CB-823C-4FD3-A201-48E574D26C23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0595-1887-47BE-88E4-B6321B65F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07CB-823C-4FD3-A201-48E574D26C23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0595-1887-47BE-88E4-B6321B65F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5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ED807CB-823C-4FD3-A201-48E574D26C23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7F0595-1887-47BE-88E4-B6321B65F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5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07CB-823C-4FD3-A201-48E574D26C23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0595-1887-47BE-88E4-B6321B65F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7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ED807CB-823C-4FD3-A201-48E574D26C23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7F0595-1887-47BE-88E4-B6321B65F65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84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2316C-82B5-4A56-8806-CC6EEB86BD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 Section 5 </a:t>
            </a:r>
            <a:br>
              <a:rPr lang="en-US" dirty="0"/>
            </a:br>
            <a:r>
              <a:rPr lang="en-US" dirty="0"/>
              <a:t>Ratifying the Constitution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F8D248-A0E4-42DB-B25D-E819C93B4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25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B9CF6-9496-4ADD-8C5E-300DB9691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FF950-2C88-4FA6-8FAB-3B590FE3C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Bill of Rights </a:t>
            </a:r>
          </a:p>
          <a:p>
            <a:pPr lvl="1"/>
            <a:r>
              <a:rPr lang="en-US" sz="3600" dirty="0"/>
              <a:t>The Constitution limited the powers of the national government to those it listed. </a:t>
            </a:r>
          </a:p>
          <a:p>
            <a:pPr lvl="1"/>
            <a:r>
              <a:rPr lang="en-US" sz="3600" dirty="0"/>
              <a:t>Any powers not listed were guaranteed to the states or to the people. </a:t>
            </a:r>
          </a:p>
        </p:txBody>
      </p:sp>
    </p:spTree>
    <p:extLst>
      <p:ext uri="{BB962C8B-B14F-4D97-AF65-F5344CB8AC3E}">
        <p14:creationId xmlns:p14="http://schemas.microsoft.com/office/powerpoint/2010/main" val="65325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4154B-2A60-4EB6-9B7E-4F8C91DE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773D4-2C6D-4839-8946-7B2AD2B9A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Opponents argued that the Constitution favored larger states. </a:t>
            </a:r>
          </a:p>
          <a:p>
            <a:endParaRPr lang="en-US" sz="2800" dirty="0"/>
          </a:p>
          <a:p>
            <a:r>
              <a:rPr lang="en-US" sz="2800" dirty="0"/>
              <a:t>Delaware was the first state to ratify the Constitution on December 7</a:t>
            </a:r>
            <a:r>
              <a:rPr lang="en-US" sz="2800" baseline="30000" dirty="0"/>
              <a:t>th</a:t>
            </a:r>
            <a:r>
              <a:rPr lang="en-US" sz="2800" dirty="0"/>
              <a:t>, 1787.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332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4C35D-B228-49D2-86EC-BA20A1A0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Patrick Henry and James Madison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39D84-D632-403B-B629-EB118C870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Alexander Hamilton, James Madison, and John Jay wrote 85 newspaper articles supporting the Constitution. </a:t>
            </a:r>
          </a:p>
          <a:p>
            <a:endParaRPr lang="en-US" sz="2400" dirty="0"/>
          </a:p>
          <a:p>
            <a:r>
              <a:rPr lang="en-US" sz="2400" dirty="0"/>
              <a:t>The series of articles came to be called the Federalist Papers. </a:t>
            </a:r>
          </a:p>
          <a:p>
            <a:r>
              <a:rPr lang="en-US" sz="2400" dirty="0"/>
              <a:t>Articles appeared under the name Publius, one of the founders of the Roman Republic.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577D32-A3A2-4894-88E2-E645C6A29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3633" y="4112781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61320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E23E9-C289-4324-82FC-99F2090B6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for the Federalist Papers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5A2C3-65B8-439E-932C-314686C60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Authors hoped that the articles would persuade people to support ratification. </a:t>
            </a:r>
          </a:p>
          <a:p>
            <a:endParaRPr lang="en-US" sz="4000" dirty="0"/>
          </a:p>
          <a:p>
            <a:r>
              <a:rPr lang="en-US" sz="4000" dirty="0"/>
              <a:t>Federalists kept delaying the vote to weaken the opposition. </a:t>
            </a:r>
          </a:p>
        </p:txBody>
      </p:sp>
    </p:spTree>
    <p:extLst>
      <p:ext uri="{BB962C8B-B14F-4D97-AF65-F5344CB8AC3E}">
        <p14:creationId xmlns:p14="http://schemas.microsoft.com/office/powerpoint/2010/main" val="1316748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8C505-FB4F-4E52-8B06-4EEEF570F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0378D-97EF-4688-982A-C47ADF834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Virginia and New York finally ratified the Constitution, but only after New Hampshire on June 21</a:t>
            </a:r>
            <a:r>
              <a:rPr lang="en-US" sz="3200" baseline="30000" dirty="0"/>
              <a:t>st</a:t>
            </a:r>
            <a:r>
              <a:rPr lang="en-US" sz="3200" dirty="0"/>
              <a:t>, 1788, became the ninth state to do so. </a:t>
            </a:r>
          </a:p>
        </p:txBody>
      </p:sp>
    </p:spTree>
    <p:extLst>
      <p:ext uri="{BB962C8B-B14F-4D97-AF65-F5344CB8AC3E}">
        <p14:creationId xmlns:p14="http://schemas.microsoft.com/office/powerpoint/2010/main" val="178190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B5152-1BEF-4CE4-A542-38404920C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57612-303A-47BD-AC47-D8D4CF529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Temporary Capital settled in New York City. </a:t>
            </a:r>
          </a:p>
          <a:p>
            <a:endParaRPr lang="en-US" sz="2800" dirty="0"/>
          </a:p>
          <a:p>
            <a:r>
              <a:rPr lang="en-US" sz="2800" dirty="0"/>
              <a:t>The first Congress under the new U.S. Constitution had met in New York on March 4</a:t>
            </a:r>
            <a:r>
              <a:rPr lang="en-US" sz="2800" baseline="30000" dirty="0"/>
              <a:t>th</a:t>
            </a:r>
            <a:r>
              <a:rPr lang="en-US" sz="2800" dirty="0"/>
              <a:t>, 1789. </a:t>
            </a:r>
          </a:p>
          <a:p>
            <a:r>
              <a:rPr lang="en-US" sz="2800" dirty="0"/>
              <a:t>George Washington had been sworn in as the nation’s first president on April 30</a:t>
            </a:r>
            <a:r>
              <a:rPr lang="en-US" sz="2800" baseline="30000" dirty="0"/>
              <a:t>th</a:t>
            </a:r>
            <a:r>
              <a:rPr lang="en-US" sz="2800" dirty="0"/>
              <a:t>, 1789. </a:t>
            </a:r>
          </a:p>
        </p:txBody>
      </p:sp>
    </p:spTree>
    <p:extLst>
      <p:ext uri="{BB962C8B-B14F-4D97-AF65-F5344CB8AC3E}">
        <p14:creationId xmlns:p14="http://schemas.microsoft.com/office/powerpoint/2010/main" val="1048493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C4ECA-2040-4A17-8F86-6EE08151F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Celebrations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FBFF2-BBF7-4BE0-A0DD-C66E0CB54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Dr. Benjamin Rush wrote, </a:t>
            </a:r>
          </a:p>
          <a:p>
            <a:pPr lvl="1"/>
            <a:r>
              <a:rPr lang="en-US" sz="3200" dirty="0"/>
              <a:t>“Tis done. We have become a nation.”</a:t>
            </a:r>
          </a:p>
          <a:p>
            <a:pPr lvl="1"/>
            <a:r>
              <a:rPr lang="en-US" sz="32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46B2F9-8292-4CC4-9C4A-3B253F24C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774" y="2967709"/>
            <a:ext cx="2834640" cy="32984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004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BA9EA-1A9B-4631-93F7-D5310AC61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9167A-1CBD-4C64-8C8B-527D03149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Federal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sz="3200" dirty="0"/>
              <a:t>having or relating to a system of government in which several states form a unity but remain independent in internal affairs.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38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4CE8C-E51E-4D87-B5C7-9A265B5E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A223D-7075-4716-9D25-9AD785C11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The Battle for Ratification Begins </a:t>
            </a:r>
          </a:p>
        </p:txBody>
      </p:sp>
    </p:spTree>
    <p:extLst>
      <p:ext uri="{BB962C8B-B14F-4D97-AF65-F5344CB8AC3E}">
        <p14:creationId xmlns:p14="http://schemas.microsoft.com/office/powerpoint/2010/main" val="25614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6F9E0-D313-4885-A574-8CE3AA10B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Federalists and Antifederalists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3504A-851C-4026-99B3-977D2E71E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Federalists</a:t>
            </a:r>
            <a:r>
              <a:rPr lang="en-US" sz="3200" dirty="0"/>
              <a:t>- supporters of the Constitution </a:t>
            </a:r>
          </a:p>
          <a:p>
            <a:pPr lvl="1"/>
            <a:r>
              <a:rPr lang="en-US" sz="3200" dirty="0"/>
              <a:t>They supported a stronger federal form of government.</a:t>
            </a:r>
          </a:p>
          <a:p>
            <a:pPr lvl="1"/>
            <a:r>
              <a:rPr lang="en-US" sz="32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E6423D-521B-41A8-B91B-8285D4E4C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780" y="2969927"/>
            <a:ext cx="5384795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6680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A9A09-1A1A-48A9-97D7-63CC7AA0B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109B4-82CA-41B0-BB22-1FDD2DDC9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Antifederalists</a:t>
            </a:r>
            <a:r>
              <a:rPr lang="en-US" sz="3600" dirty="0"/>
              <a:t> – opponents of the Constitution </a:t>
            </a:r>
          </a:p>
          <a:p>
            <a:pPr lvl="1"/>
            <a:r>
              <a:rPr lang="en-US" sz="3600" dirty="0"/>
              <a:t>Particularly strong in New York and Virginia.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2D0781-3EFA-4D0E-A73C-0AD3D9A86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855" y="3079469"/>
            <a:ext cx="5429250" cy="2990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0214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8A9F-0549-4C0C-9ED3-75065AD2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Patrick Henry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B2A87-2C0B-4BDD-AC74-0D908786F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Among the most famous Antifederalists </a:t>
            </a:r>
          </a:p>
          <a:p>
            <a:r>
              <a:rPr lang="en-US" sz="2800" dirty="0"/>
              <a:t>Argued if the Constitution was ratified the national government would become too powerful. </a:t>
            </a:r>
          </a:p>
          <a:p>
            <a:r>
              <a:rPr lang="en-US" sz="2800" dirty="0"/>
              <a:t>A popular government could exist only in a small territory.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5C93D7-E6E3-4B75-AD33-DCB4859AC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2570" y="3232382"/>
            <a:ext cx="238125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22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DE33-4CE6-499A-974F-51732CB65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F11B8-0D35-4A7C-AF43-12E0C86DA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Popular government in a larger territory, such as the United States, would be too difficult because of the many competing interests. </a:t>
            </a:r>
          </a:p>
          <a:p>
            <a:endParaRPr lang="en-US" sz="2800" dirty="0"/>
          </a:p>
          <a:p>
            <a:r>
              <a:rPr lang="en-US" sz="2800" dirty="0"/>
              <a:t>A large territory and a popular government would be held together by force, which would restrict people’s freedom.  </a:t>
            </a:r>
          </a:p>
        </p:txBody>
      </p:sp>
    </p:spTree>
    <p:extLst>
      <p:ext uri="{BB962C8B-B14F-4D97-AF65-F5344CB8AC3E}">
        <p14:creationId xmlns:p14="http://schemas.microsoft.com/office/powerpoint/2010/main" val="3527502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CDD35-D926-440E-90E3-0B2922FEB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EC049-690A-4888-8C90-8C0E65BB5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Antifederalists</a:t>
            </a:r>
          </a:p>
          <a:p>
            <a:pPr lvl="1"/>
            <a:r>
              <a:rPr lang="en-US" sz="3600" dirty="0"/>
              <a:t>Concerned that a strong executive would be too similar to a monarch. 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Antifederalists wanted a bill of rights in the Constitution.</a:t>
            </a:r>
          </a:p>
          <a:p>
            <a:pPr lvl="1"/>
            <a:r>
              <a:rPr lang="en-US" sz="3600" dirty="0"/>
              <a:t>Individual rights must be protected. </a:t>
            </a:r>
          </a:p>
        </p:txBody>
      </p:sp>
    </p:spTree>
    <p:extLst>
      <p:ext uri="{BB962C8B-B14F-4D97-AF65-F5344CB8AC3E}">
        <p14:creationId xmlns:p14="http://schemas.microsoft.com/office/powerpoint/2010/main" val="3611881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C4643-E8F1-48AD-8363-458FC64CD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Federalists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D85AF-E7C4-4248-AF22-671199966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Argued that the separate powers belonging to each branch of government would check those of the other branches. </a:t>
            </a:r>
          </a:p>
          <a:p>
            <a:endParaRPr lang="en-US" sz="3200" dirty="0"/>
          </a:p>
          <a:p>
            <a:r>
              <a:rPr lang="en-US" sz="3200" dirty="0"/>
              <a:t>No single part of the government, such as the national legislature, could become too powerful and threaten the rights of the states or of the people. </a:t>
            </a:r>
          </a:p>
        </p:txBody>
      </p:sp>
    </p:spTree>
    <p:extLst>
      <p:ext uri="{BB962C8B-B14F-4D97-AF65-F5344CB8AC3E}">
        <p14:creationId xmlns:p14="http://schemas.microsoft.com/office/powerpoint/2010/main" val="21448088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820</TotalTime>
  <Words>445</Words>
  <Application>Microsoft Office PowerPoint</Application>
  <PresentationFormat>Widescreen</PresentationFormat>
  <Paragraphs>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Calibri Light</vt:lpstr>
      <vt:lpstr>Retrospect</vt:lpstr>
      <vt:lpstr>Chapter 2 Section 5  Ratifying the Constitution </vt:lpstr>
      <vt:lpstr>PowerPoint Presentation</vt:lpstr>
      <vt:lpstr>PowerPoint Presentation</vt:lpstr>
      <vt:lpstr>Federalists and Antifederalists </vt:lpstr>
      <vt:lpstr>PowerPoint Presentation</vt:lpstr>
      <vt:lpstr>Patrick Henry </vt:lpstr>
      <vt:lpstr>PowerPoint Presentation</vt:lpstr>
      <vt:lpstr>PowerPoint Presentation</vt:lpstr>
      <vt:lpstr>Federalists </vt:lpstr>
      <vt:lpstr>PowerPoint Presentation</vt:lpstr>
      <vt:lpstr>Ratification </vt:lpstr>
      <vt:lpstr>Patrick Henry and James Madison </vt:lpstr>
      <vt:lpstr>Purpose for the Federalist Papers </vt:lpstr>
      <vt:lpstr>PowerPoint Presentation</vt:lpstr>
      <vt:lpstr>PowerPoint Presentation</vt:lpstr>
      <vt:lpstr>Celebrations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Section 5  Ratifying the Constitution </dc:title>
  <dc:creator>Tyler Moudry</dc:creator>
  <cp:lastModifiedBy>Tyler Moudry</cp:lastModifiedBy>
  <cp:revision>7</cp:revision>
  <dcterms:created xsi:type="dcterms:W3CDTF">2018-10-17T02:22:04Z</dcterms:created>
  <dcterms:modified xsi:type="dcterms:W3CDTF">2018-10-17T18:56:55Z</dcterms:modified>
</cp:coreProperties>
</file>