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82" r:id="rId24"/>
    <p:sldId id="277" r:id="rId25"/>
    <p:sldId id="283" r:id="rId26"/>
    <p:sldId id="278" r:id="rId27"/>
    <p:sldId id="279" r:id="rId28"/>
    <p:sldId id="284" r:id="rId29"/>
    <p:sldId id="280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5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6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0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240A90-C53F-4204-9700-3567775462B6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B76133-691A-4BFE-82E0-FF4AE2D780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8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C602-776E-4D7B-B264-C9D797C37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 Section 3: The First National Government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440A-C8B5-4620-B30B-EC6A0C7B5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9283-B2AA-49E6-BE81-E438D534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EDBA-F88A-4C48-8B34-D796B937D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Articles of Confederation limited the powers of the national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112317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1932A-2A69-478E-B5A8-40E18439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all to whom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1FF0A-107F-42CC-9AA5-CE3A2F49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239" y="1809189"/>
            <a:ext cx="2926080" cy="4762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C011D-10B5-46E4-A71F-8AD4F6BA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09189"/>
            <a:ext cx="2834640" cy="47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7D02-588A-4E11-AE98-2DB4852F3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C04E-9735-41AB-AF79-4588F950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Unicameral Legislature </a:t>
            </a:r>
          </a:p>
          <a:p>
            <a:pPr lvl="1"/>
            <a:r>
              <a:rPr lang="en-US" sz="2800" dirty="0"/>
              <a:t>The Congress</a:t>
            </a:r>
          </a:p>
          <a:p>
            <a:pPr lvl="1"/>
            <a:r>
              <a:rPr lang="en-US" sz="2800" dirty="0"/>
              <a:t>Delegates to the Congress were chosen by each state’s legislature.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Each state delegation had one vote. </a:t>
            </a:r>
          </a:p>
          <a:p>
            <a:pPr lvl="1"/>
            <a:r>
              <a:rPr lang="en-US" sz="2800" dirty="0"/>
              <a:t>Majority approval was required to pass most decisions, while nine votes were necessary to make major decisions. </a:t>
            </a:r>
          </a:p>
          <a:p>
            <a:pPr lvl="2"/>
            <a:r>
              <a:rPr lang="en-US" sz="2800" dirty="0"/>
              <a:t>Example: wage war or sign a treaty.  </a:t>
            </a:r>
          </a:p>
        </p:txBody>
      </p:sp>
    </p:spTree>
    <p:extLst>
      <p:ext uri="{BB962C8B-B14F-4D97-AF65-F5344CB8AC3E}">
        <p14:creationId xmlns:p14="http://schemas.microsoft.com/office/powerpoint/2010/main" val="239269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5577-753C-4CF3-A84A-DEB27915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61F2-1A2F-45A3-8459-1365DA69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Any amendment to the Articles required the approval of all 13 states. </a:t>
            </a:r>
          </a:p>
          <a:p>
            <a:r>
              <a:rPr lang="en-US" sz="4000" dirty="0"/>
              <a:t>No national executive or judicial branch existed at the time. </a:t>
            </a:r>
          </a:p>
        </p:txBody>
      </p:sp>
    </p:spTree>
    <p:extLst>
      <p:ext uri="{BB962C8B-B14F-4D97-AF65-F5344CB8AC3E}">
        <p14:creationId xmlns:p14="http://schemas.microsoft.com/office/powerpoint/2010/main" val="385683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9859-6E7C-42B2-8D98-561A36A5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9B3B-A245-4442-90CF-6124BC87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Only Congress, not the individual states, had the power to declare war and to conduct foreign policy. </a:t>
            </a:r>
          </a:p>
        </p:txBody>
      </p:sp>
    </p:spTree>
    <p:extLst>
      <p:ext uri="{BB962C8B-B14F-4D97-AF65-F5344CB8AC3E}">
        <p14:creationId xmlns:p14="http://schemas.microsoft.com/office/powerpoint/2010/main" val="68279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FE7F-CD58-4B6E-A456-9795357D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Representatives to France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A8A9E-96A1-4D37-A9EA-B37A79409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Adams and Benjamin Franklin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36870-239E-4B77-923F-D6711D52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29" y="2627936"/>
            <a:ext cx="2561691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ACE9B-2832-4731-9A3E-BB758E2E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42" y="2627936"/>
            <a:ext cx="2560320" cy="2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9EA3-198C-4518-BCCD-821931A5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C9D1-4C31-493F-8DC5-7B60A0F3F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/>
              <a:t>Additional Powers in the Articles </a:t>
            </a:r>
          </a:p>
          <a:p>
            <a:endParaRPr lang="en-US" sz="3200" u="sng" dirty="0"/>
          </a:p>
          <a:p>
            <a:pPr lvl="1"/>
            <a:r>
              <a:rPr lang="en-US" sz="3200" i="1" dirty="0"/>
              <a:t>Congress had the authority to…</a:t>
            </a:r>
          </a:p>
          <a:p>
            <a:pPr lvl="2"/>
            <a:r>
              <a:rPr lang="en-US" sz="3200" dirty="0"/>
              <a:t>Borrow money</a:t>
            </a:r>
          </a:p>
          <a:p>
            <a:pPr lvl="2"/>
            <a:r>
              <a:rPr lang="en-US" sz="3200" dirty="0"/>
              <a:t>Establish military forces</a:t>
            </a:r>
          </a:p>
          <a:p>
            <a:pPr lvl="2"/>
            <a:r>
              <a:rPr lang="en-US" sz="3200" dirty="0"/>
              <a:t>Settle arguments between the states</a:t>
            </a:r>
          </a:p>
          <a:p>
            <a:pPr lvl="2"/>
            <a:r>
              <a:rPr lang="en-US" sz="3200" dirty="0"/>
              <a:t>Manage relations with American Indians </a:t>
            </a:r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1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1E73-E2A0-4313-8676-59A87DD0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North West Ordinance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ED0-D83C-4082-8E08-A5653A346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Passed by Congress in 1787 to manage the development of the newly acquired Northwest territory. </a:t>
            </a:r>
          </a:p>
          <a:p>
            <a:endParaRPr lang="en-US" sz="3200" dirty="0"/>
          </a:p>
          <a:p>
            <a:r>
              <a:rPr lang="en-US" sz="3200" dirty="0"/>
              <a:t>Set procedures for granting statehood to territories within the region. </a:t>
            </a:r>
          </a:p>
        </p:txBody>
      </p:sp>
    </p:spTree>
    <p:extLst>
      <p:ext uri="{BB962C8B-B14F-4D97-AF65-F5344CB8AC3E}">
        <p14:creationId xmlns:p14="http://schemas.microsoft.com/office/powerpoint/2010/main" val="186011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B695-7853-46E3-9EF7-3E764628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6A389-7CA2-4233-B5B2-D56893AE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of the most important bills passed by the national government under the Articles of Confederation. </a:t>
            </a:r>
          </a:p>
          <a:p>
            <a:endParaRPr lang="en-US" sz="2800" dirty="0"/>
          </a:p>
          <a:p>
            <a:r>
              <a:rPr lang="en-US" sz="2800" dirty="0"/>
              <a:t>It placed a ban on slavery with the Northwest Territory. </a:t>
            </a:r>
          </a:p>
          <a:p>
            <a:r>
              <a:rPr lang="en-US" sz="2800" dirty="0"/>
              <a:t>Also served as a model for admitting states to join  the Union as equals. </a:t>
            </a:r>
          </a:p>
          <a:p>
            <a:r>
              <a:rPr lang="en-US" sz="2800" dirty="0"/>
              <a:t>Desire of the country’s leaders to prevent new states from being unfairly ruled by the original states. </a:t>
            </a:r>
          </a:p>
        </p:txBody>
      </p:sp>
    </p:spTree>
    <p:extLst>
      <p:ext uri="{BB962C8B-B14F-4D97-AF65-F5344CB8AC3E}">
        <p14:creationId xmlns:p14="http://schemas.microsoft.com/office/powerpoint/2010/main" val="210741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0E34-BBDE-42E0-BD2C-A8E7BA8D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on Power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0638D-A4E0-4060-AE75-4FE085C87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exclusion of a president and an executive branch meant that there were no officials to carry out Congress’s laws. </a:t>
            </a:r>
          </a:p>
          <a:p>
            <a:r>
              <a:rPr lang="en-US" sz="3200" dirty="0"/>
              <a:t>Congress had no power to tax.</a:t>
            </a:r>
          </a:p>
        </p:txBody>
      </p:sp>
    </p:spTree>
    <p:extLst>
      <p:ext uri="{BB962C8B-B14F-4D97-AF65-F5344CB8AC3E}">
        <p14:creationId xmlns:p14="http://schemas.microsoft.com/office/powerpoint/2010/main" val="1594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A223-DD96-49F0-B22D-5D14126D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B0D6-1DBB-457F-BDA4-2AAD7815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Revolutionary War</a:t>
            </a:r>
          </a:p>
          <a:p>
            <a:pPr lvl="1"/>
            <a:r>
              <a:rPr lang="en-US" sz="4800" dirty="0"/>
              <a:t>Ended with a U.S. victory at the Battle of Yorktown in 1781. </a:t>
            </a:r>
          </a:p>
          <a:p>
            <a:pPr lvl="1"/>
            <a:endParaRPr lang="en-US" sz="4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9DB71-8A8E-4CA0-9978-005FBEE9B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756" y="3983144"/>
            <a:ext cx="2857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0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541B-EDFA-4213-B3C2-4CFDC604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7393-570B-4A54-9EA0-B8D10360D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Congress had no power to regulate trade among states or with foreign countries. </a:t>
            </a:r>
          </a:p>
          <a:p>
            <a:r>
              <a:rPr lang="en-US" sz="3200" dirty="0"/>
              <a:t>The lack of national courts meant that the government was forced to rely on state courts to enforce national laws.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3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1716-18FB-454E-9C0F-61FF099A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to Unity Resurface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922D-A21B-4138-B3C7-65697AE46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Cultural, economic, and geographic obstacles.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5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B817-6681-4319-8069-D56B9532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Differences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2A31-48F3-4729-B0D5-A20385D3F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Religion and ways of life varied from state to state. </a:t>
            </a:r>
          </a:p>
          <a:p>
            <a:r>
              <a:rPr lang="en-US" sz="2800" dirty="0"/>
              <a:t>Baptist Church strong in Rhode Island and North Carolina. </a:t>
            </a:r>
          </a:p>
          <a:p>
            <a:endParaRPr lang="en-US" sz="2800" dirty="0"/>
          </a:p>
          <a:p>
            <a:r>
              <a:rPr lang="en-US" sz="2800" dirty="0"/>
              <a:t>Presbyterian Church had the most members in New Jersey and Delaware.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6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9B06-23A5-4311-9253-A3EF8913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9E8D5-F95D-452B-AB26-A8D41B254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Although 48 percent of the colonists were from England, settlers had also come from Germany, France, and Sweden.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89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8D2F-E914-4ACB-8F6E-DAFEF6E3D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Differences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909F-BF06-4615-A334-3100C97B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Slavery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Southern plantation owners used slaves to work their fields. </a:t>
            </a:r>
          </a:p>
          <a:p>
            <a:pPr lvl="1"/>
            <a:r>
              <a:rPr lang="en-US" sz="3200" dirty="0"/>
              <a:t>Many people opposed this practice.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873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B811-B824-4373-B99D-0C1248FF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5BFF-717C-431C-ABD8-1210657E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Slavery violated the principles on which the nation was founded, especially the need to protect the natural rights of all human beings.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25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E18B-A058-4AAD-87CC-7EF9BFD8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Isolation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D1D03-163E-46D3-B7F6-F54A876C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Size of the new nation made it difficult to form ties among the states. </a:t>
            </a:r>
          </a:p>
          <a:p>
            <a:endParaRPr lang="en-US" sz="3600" dirty="0"/>
          </a:p>
          <a:p>
            <a:r>
              <a:rPr lang="en-US" sz="3600" dirty="0"/>
              <a:t>Transportation between northern and southern states was not easy or quick. </a:t>
            </a:r>
          </a:p>
        </p:txBody>
      </p:sp>
    </p:spTree>
    <p:extLst>
      <p:ext uri="{BB962C8B-B14F-4D97-AF65-F5344CB8AC3E}">
        <p14:creationId xmlns:p14="http://schemas.microsoft.com/office/powerpoint/2010/main" val="194748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9DE4-8743-4103-AE7C-AA88D03C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for a Stronger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1C1A2-2B16-42B3-BAC3-49EC4739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Annapolis Convention </a:t>
            </a:r>
          </a:p>
          <a:p>
            <a:pPr lvl="1"/>
            <a:r>
              <a:rPr lang="en-US" sz="3200" dirty="0"/>
              <a:t>1786 </a:t>
            </a:r>
          </a:p>
          <a:p>
            <a:pPr lvl="1"/>
            <a:r>
              <a:rPr lang="en-US" sz="3200" dirty="0"/>
              <a:t>Only five states attended- Delaware, New Jersey, New York, Pennsylvania, and Virginia. </a:t>
            </a:r>
          </a:p>
        </p:txBody>
      </p:sp>
    </p:spTree>
    <p:extLst>
      <p:ext uri="{BB962C8B-B14F-4D97-AF65-F5344CB8AC3E}">
        <p14:creationId xmlns:p14="http://schemas.microsoft.com/office/powerpoint/2010/main" val="29817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77E4-7859-4AA5-A48A-99F5DEC7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67F9-A999-47FD-AA07-CE397C0F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delegates determined that a future meeting should be called to consider changes to the Articles.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162B-FEC2-4388-BA6C-EFC70CB5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7AF36-984A-4F38-8672-16AC2297A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err="1"/>
              <a:t>Shays’s</a:t>
            </a:r>
            <a:r>
              <a:rPr lang="en-US" sz="2800" u="sng" dirty="0"/>
              <a:t> Rebellion (Daniel Shay) – 1786 </a:t>
            </a:r>
          </a:p>
          <a:p>
            <a:pPr lvl="1"/>
            <a:r>
              <a:rPr lang="en-US" sz="2800" dirty="0"/>
              <a:t>Armed farmers trying to prevent the state from seizing property of people who could not pay their debts.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33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E2D8-8A1B-4E2D-A510-3225BC7E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C43F-1E83-42AA-8A39-62B1370C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New Challenge </a:t>
            </a:r>
          </a:p>
          <a:p>
            <a:pPr lvl="1"/>
            <a:r>
              <a:rPr lang="en-US" sz="6600" dirty="0"/>
              <a:t>Forming a new government </a:t>
            </a:r>
          </a:p>
        </p:txBody>
      </p:sp>
    </p:spTree>
    <p:extLst>
      <p:ext uri="{BB962C8B-B14F-4D97-AF65-F5344CB8AC3E}">
        <p14:creationId xmlns:p14="http://schemas.microsoft.com/office/powerpoint/2010/main" val="38577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4F31-4F69-4BD4-A56B-4BDB1AFB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4104-A7B0-4B09-898A-0FA82C155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rebellion was put down by force. </a:t>
            </a:r>
          </a:p>
          <a:p>
            <a:endParaRPr lang="en-US" sz="3200" dirty="0"/>
          </a:p>
          <a:p>
            <a:r>
              <a:rPr lang="en-US" sz="3200" dirty="0"/>
              <a:t>Congress officially recognized the need for a meeting among the states.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702E-146C-4423-90E9-86B9C236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D9E2-7892-4126-8DE3-946647AA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challenges did the new country face? </a:t>
            </a:r>
          </a:p>
        </p:txBody>
      </p:sp>
    </p:spTree>
    <p:extLst>
      <p:ext uri="{BB962C8B-B14F-4D97-AF65-F5344CB8AC3E}">
        <p14:creationId xmlns:p14="http://schemas.microsoft.com/office/powerpoint/2010/main" val="116350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F6FFE-0276-4975-97DA-BA08B1AA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4EF8-E0D8-4CFA-8FB7-EFC9C459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In the same year the war ended, the states created a confederation, or what they called a “a league of friendship.” </a:t>
            </a:r>
          </a:p>
          <a:p>
            <a:endParaRPr lang="en-US" sz="3200" dirty="0"/>
          </a:p>
          <a:p>
            <a:r>
              <a:rPr lang="en-US" sz="3200" dirty="0"/>
              <a:t>The weakness of this confederation, however, made unity among the states difficult and created pressure for a stronger national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141759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1750-7E70-4F0C-90C7-8365CE60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of Confederation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026C-E85C-4028-B205-E4388E09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Second Continental Congress had held the 13 states together during the war. </a:t>
            </a:r>
          </a:p>
          <a:p>
            <a:endParaRPr lang="en-US" sz="2800" dirty="0"/>
          </a:p>
          <a:p>
            <a:r>
              <a:rPr lang="en-US" sz="2800" dirty="0"/>
              <a:t>It had run affairs of the new nation during much of the fighting.</a:t>
            </a:r>
          </a:p>
          <a:p>
            <a:r>
              <a:rPr lang="en-US" sz="2800" dirty="0"/>
              <a:t>Appointed George Washington as commander in chief of the army in 1775. </a:t>
            </a:r>
          </a:p>
          <a:p>
            <a:endParaRPr lang="en-US" sz="2800" dirty="0"/>
          </a:p>
          <a:p>
            <a:r>
              <a:rPr lang="en-US" sz="2800" dirty="0"/>
              <a:t>Congress negotiated treaties with foreign powers, created national currency, borrowed money, and established a postal service. </a:t>
            </a:r>
          </a:p>
        </p:txBody>
      </p:sp>
    </p:spTree>
    <p:extLst>
      <p:ext uri="{BB962C8B-B14F-4D97-AF65-F5344CB8AC3E}">
        <p14:creationId xmlns:p14="http://schemas.microsoft.com/office/powerpoint/2010/main" val="292058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7433-86D2-4841-B497-45D51228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0898-8838-4BFF-A69F-638ACCCE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Where is the constitution? </a:t>
            </a:r>
          </a:p>
        </p:txBody>
      </p:sp>
    </p:spTree>
    <p:extLst>
      <p:ext uri="{BB962C8B-B14F-4D97-AF65-F5344CB8AC3E}">
        <p14:creationId xmlns:p14="http://schemas.microsoft.com/office/powerpoint/2010/main" val="258761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7449-0D38-4413-8851-08866549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9EA5-A453-45E1-8476-4E8882D7B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1777</a:t>
            </a:r>
          </a:p>
          <a:p>
            <a:pPr lvl="1"/>
            <a:r>
              <a:rPr lang="en-US" sz="3600" dirty="0"/>
              <a:t>The Second Continental Congress created a document, </a:t>
            </a:r>
            <a:r>
              <a:rPr lang="en-US" sz="3600" b="1" i="1" dirty="0"/>
              <a:t>the Articles of Confederation</a:t>
            </a:r>
            <a:r>
              <a:rPr lang="en-US" sz="3600" dirty="0"/>
              <a:t>, loosely tied together the 13 independent states and gave a new national Congress the authority to act that the Second Continental Congress had lacked. </a:t>
            </a:r>
          </a:p>
        </p:txBody>
      </p:sp>
    </p:spTree>
    <p:extLst>
      <p:ext uri="{BB962C8B-B14F-4D97-AF65-F5344CB8AC3E}">
        <p14:creationId xmlns:p14="http://schemas.microsoft.com/office/powerpoint/2010/main" val="172798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DC1C-A4A1-4EAE-90A4-2717C117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0900-4BBC-4C23-880F-FF82640E1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Ratification</a:t>
            </a:r>
            <a:r>
              <a:rPr lang="en-US" sz="3600" dirty="0"/>
              <a:t> </a:t>
            </a:r>
          </a:p>
          <a:p>
            <a:pPr lvl="1"/>
            <a:r>
              <a:rPr lang="en-US" sz="3600" dirty="0"/>
              <a:t>Before the Articles could go into effect, however, they needed to be ratified, or gain formal approval of all 13 states.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Maryland was the last state to ratify the Articles in 1781. </a:t>
            </a:r>
          </a:p>
        </p:txBody>
      </p:sp>
    </p:spTree>
    <p:extLst>
      <p:ext uri="{BB962C8B-B14F-4D97-AF65-F5344CB8AC3E}">
        <p14:creationId xmlns:p14="http://schemas.microsoft.com/office/powerpoint/2010/main" val="30300488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7284</TotalTime>
  <Words>773</Words>
  <Application>Microsoft Office PowerPoint</Application>
  <PresentationFormat>Widescreen</PresentationFormat>
  <Paragraphs>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Calibri Light</vt:lpstr>
      <vt:lpstr>Retrospect</vt:lpstr>
      <vt:lpstr>Chapter 2 Section 3: The First National Government </vt:lpstr>
      <vt:lpstr>PowerPoint Presentation</vt:lpstr>
      <vt:lpstr>PowerPoint Presentation</vt:lpstr>
      <vt:lpstr>PowerPoint Presentation</vt:lpstr>
      <vt:lpstr>PowerPoint Presentation</vt:lpstr>
      <vt:lpstr>Articles of Confederation</vt:lpstr>
      <vt:lpstr>PowerPoint Presentation</vt:lpstr>
      <vt:lpstr>PowerPoint Presentation</vt:lpstr>
      <vt:lpstr>PowerPoint Presentation</vt:lpstr>
      <vt:lpstr>PowerPoint Presentation</vt:lpstr>
      <vt:lpstr>To all to whom</vt:lpstr>
      <vt:lpstr>Powers </vt:lpstr>
      <vt:lpstr>PowerPoint Presentation</vt:lpstr>
      <vt:lpstr>PowerPoint Presentation</vt:lpstr>
      <vt:lpstr>U.S. Representatives to France </vt:lpstr>
      <vt:lpstr>PowerPoint Presentation</vt:lpstr>
      <vt:lpstr>The North West Ordinance  </vt:lpstr>
      <vt:lpstr>PowerPoint Presentation</vt:lpstr>
      <vt:lpstr>Limits on Power </vt:lpstr>
      <vt:lpstr>PowerPoint Presentation</vt:lpstr>
      <vt:lpstr>Obstacles to Unity Resurface </vt:lpstr>
      <vt:lpstr>Cultural Differences </vt:lpstr>
      <vt:lpstr>PowerPoint Presentation</vt:lpstr>
      <vt:lpstr>Economic Differences </vt:lpstr>
      <vt:lpstr>PowerPoint Presentation</vt:lpstr>
      <vt:lpstr>Geographic Isolation </vt:lpstr>
      <vt:lpstr>Pressure for a Stronger Government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Section 3: The First National Government </dc:title>
  <dc:creator>Tyler Moudry</dc:creator>
  <cp:lastModifiedBy>Tyler Moudry</cp:lastModifiedBy>
  <cp:revision>11</cp:revision>
  <dcterms:created xsi:type="dcterms:W3CDTF">2018-10-04T06:27:29Z</dcterms:created>
  <dcterms:modified xsi:type="dcterms:W3CDTF">2018-10-09T07:52:01Z</dcterms:modified>
</cp:coreProperties>
</file>