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57" r:id="rId4"/>
    <p:sldId id="259" r:id="rId5"/>
    <p:sldId id="269" r:id="rId6"/>
    <p:sldId id="260" r:id="rId7"/>
    <p:sldId id="270" r:id="rId8"/>
    <p:sldId id="261" r:id="rId9"/>
    <p:sldId id="262" r:id="rId10"/>
    <p:sldId id="263" r:id="rId11"/>
    <p:sldId id="264" r:id="rId12"/>
    <p:sldId id="265" r:id="rId13"/>
    <p:sldId id="266" r:id="rId14"/>
    <p:sldId id="271"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54D3EA-853C-45DF-AA6B-7E494FF21DDC}" type="datetimeFigureOut">
              <a:rPr lang="en-US" smtClean="0"/>
              <a:t>10/1/2018</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B55EF41D-5B56-4EE6-977A-48B9263E2244}"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193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4D3EA-853C-45DF-AA6B-7E494FF21DDC}"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EF41D-5B56-4EE6-977A-48B9263E2244}"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8545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4D3EA-853C-45DF-AA6B-7E494FF21DDC}"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EF41D-5B56-4EE6-977A-48B9263E2244}"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912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4D3EA-853C-45DF-AA6B-7E494FF21DDC}"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EF41D-5B56-4EE6-977A-48B9263E2244}"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950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54D3EA-853C-45DF-AA6B-7E494FF21DDC}"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EF41D-5B56-4EE6-977A-48B9263E2244}"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6899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54D3EA-853C-45DF-AA6B-7E494FF21DDC}"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5EF41D-5B56-4EE6-977A-48B9263E2244}"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162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54D3EA-853C-45DF-AA6B-7E494FF21DDC}" type="datetimeFigureOut">
              <a:rPr lang="en-US" smtClean="0"/>
              <a:t>10/1/2018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5EF41D-5B56-4EE6-977A-48B9263E2244}"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818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54D3EA-853C-45DF-AA6B-7E494FF21DDC}" type="datetimeFigureOut">
              <a:rPr lang="en-US" smtClean="0"/>
              <a:t>10/1/2018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5EF41D-5B56-4EE6-977A-48B9263E2244}"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900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4D3EA-853C-45DF-AA6B-7E494FF21DDC}" type="datetimeFigureOut">
              <a:rPr lang="en-US" smtClean="0"/>
              <a:t>10/1/2018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5EF41D-5B56-4EE6-977A-48B9263E2244}" type="slidenum">
              <a:rPr lang="en-US" smtClean="0"/>
              <a:t>‹#›</a:t>
            </a:fld>
            <a:endParaRPr lang="en-US"/>
          </a:p>
        </p:txBody>
      </p:sp>
    </p:spTree>
    <p:extLst>
      <p:ext uri="{BB962C8B-B14F-4D97-AF65-F5344CB8AC3E}">
        <p14:creationId xmlns:p14="http://schemas.microsoft.com/office/powerpoint/2010/main" val="2666266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54D3EA-853C-45DF-AA6B-7E494FF21DDC}"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5EF41D-5B56-4EE6-977A-48B9263E2244}"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8765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154D3EA-853C-45DF-AA6B-7E494FF21DDC}" type="datetimeFigureOut">
              <a:rPr lang="en-US" smtClean="0"/>
              <a:t>10/1/2018</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B55EF41D-5B56-4EE6-977A-48B9263E2244}"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833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154D3EA-853C-45DF-AA6B-7E494FF21DDC}" type="datetimeFigureOut">
              <a:rPr lang="en-US" smtClean="0"/>
              <a:t>10/1/2018</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55EF41D-5B56-4EE6-977A-48B9263E2244}"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210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5B6A8-9FC1-4958-B981-B57D5EC399BF}"/>
              </a:ext>
            </a:extLst>
          </p:cNvPr>
          <p:cNvSpPr>
            <a:spLocks noGrp="1"/>
          </p:cNvSpPr>
          <p:nvPr>
            <p:ph type="ctrTitle"/>
          </p:nvPr>
        </p:nvSpPr>
        <p:spPr/>
        <p:txBody>
          <a:bodyPr>
            <a:normAutofit fontScale="90000"/>
          </a:bodyPr>
          <a:lstStyle/>
          <a:p>
            <a:r>
              <a:rPr lang="en-US" dirty="0"/>
              <a:t>Government </a:t>
            </a:r>
            <a:br>
              <a:rPr lang="en-US" dirty="0"/>
            </a:br>
            <a:r>
              <a:rPr lang="en-US" dirty="0"/>
              <a:t>Chapter 2 Section 2: Independence </a:t>
            </a:r>
          </a:p>
        </p:txBody>
      </p:sp>
      <p:sp>
        <p:nvSpPr>
          <p:cNvPr id="3" name="Subtitle 2">
            <a:extLst>
              <a:ext uri="{FF2B5EF4-FFF2-40B4-BE49-F238E27FC236}">
                <a16:creationId xmlns:a16="http://schemas.microsoft.com/office/drawing/2014/main" id="{D3CADE6F-3B1D-4E3E-8E93-42712ED485F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2345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255A3-8250-4119-BB73-7D70F813BC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F5054C-D24C-455F-A9F0-1676693AFCB9}"/>
              </a:ext>
            </a:extLst>
          </p:cNvPr>
          <p:cNvSpPr>
            <a:spLocks noGrp="1"/>
          </p:cNvSpPr>
          <p:nvPr>
            <p:ph idx="1"/>
          </p:nvPr>
        </p:nvSpPr>
        <p:spPr/>
        <p:txBody>
          <a:bodyPr>
            <a:noAutofit/>
          </a:bodyPr>
          <a:lstStyle/>
          <a:p>
            <a:r>
              <a:rPr lang="en-US" sz="3200" dirty="0"/>
              <a:t>Conflict between Britain and France brought a new effort at unity 70 years later. </a:t>
            </a:r>
          </a:p>
          <a:p>
            <a:r>
              <a:rPr lang="en-US" sz="3200" dirty="0"/>
              <a:t>France controlled a part of present-day Canada and other land to the west of the British Colonies. </a:t>
            </a:r>
          </a:p>
          <a:p>
            <a:r>
              <a:rPr lang="en-US" sz="3200" dirty="0"/>
              <a:t>The British government called a meeting of colonial representatives n 1754. </a:t>
            </a:r>
          </a:p>
        </p:txBody>
      </p:sp>
    </p:spTree>
    <p:extLst>
      <p:ext uri="{BB962C8B-B14F-4D97-AF65-F5344CB8AC3E}">
        <p14:creationId xmlns:p14="http://schemas.microsoft.com/office/powerpoint/2010/main" val="811986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5BBFE-64DF-45AA-A5A6-80FB35A518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2D564C-287E-4514-A248-FA0D247CC60A}"/>
              </a:ext>
            </a:extLst>
          </p:cNvPr>
          <p:cNvSpPr>
            <a:spLocks noGrp="1"/>
          </p:cNvSpPr>
          <p:nvPr>
            <p:ph idx="1"/>
          </p:nvPr>
        </p:nvSpPr>
        <p:spPr/>
        <p:txBody>
          <a:bodyPr>
            <a:noAutofit/>
          </a:bodyPr>
          <a:lstStyle/>
          <a:p>
            <a:r>
              <a:rPr lang="en-US" sz="2800" dirty="0"/>
              <a:t>Representatives of the seven British colonies met with the Iroquois in Albany, New York, to form an alliance and develop a plan of action. </a:t>
            </a:r>
          </a:p>
          <a:p>
            <a:endParaRPr lang="en-US" sz="2800" dirty="0"/>
          </a:p>
          <a:p>
            <a:r>
              <a:rPr lang="en-US" sz="2800" dirty="0"/>
              <a:t>At the meeting, colonial representatives adopted the Albany Plan of Union, proposed by Benjamin Franklin. </a:t>
            </a:r>
          </a:p>
        </p:txBody>
      </p:sp>
    </p:spTree>
    <p:extLst>
      <p:ext uri="{BB962C8B-B14F-4D97-AF65-F5344CB8AC3E}">
        <p14:creationId xmlns:p14="http://schemas.microsoft.com/office/powerpoint/2010/main" val="2732218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78F39-75B4-4126-BAAE-32711BB97CB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CAA881D-C224-406C-928F-1526C93186CC}"/>
              </a:ext>
            </a:extLst>
          </p:cNvPr>
          <p:cNvPicPr>
            <a:picLocks noGrp="1" noChangeAspect="1"/>
          </p:cNvPicPr>
          <p:nvPr>
            <p:ph idx="1"/>
          </p:nvPr>
        </p:nvPicPr>
        <p:blipFill>
          <a:blip r:embed="rId2"/>
          <a:stretch>
            <a:fillRect/>
          </a:stretch>
        </p:blipFill>
        <p:spPr>
          <a:xfrm>
            <a:off x="2031360" y="366945"/>
            <a:ext cx="7785207" cy="5394960"/>
          </a:xfrm>
          <a:prstGeom prst="rect">
            <a:avLst/>
          </a:prstGeom>
        </p:spPr>
      </p:pic>
    </p:spTree>
    <p:extLst>
      <p:ext uri="{BB962C8B-B14F-4D97-AF65-F5344CB8AC3E}">
        <p14:creationId xmlns:p14="http://schemas.microsoft.com/office/powerpoint/2010/main" val="3404065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73F6-9FF1-4A51-918E-663BBB42B7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945027-B8AF-4D59-AA21-CCE4677B9F50}"/>
              </a:ext>
            </a:extLst>
          </p:cNvPr>
          <p:cNvSpPr>
            <a:spLocks noGrp="1"/>
          </p:cNvSpPr>
          <p:nvPr>
            <p:ph idx="1"/>
          </p:nvPr>
        </p:nvSpPr>
        <p:spPr/>
        <p:txBody>
          <a:bodyPr>
            <a:noAutofit/>
          </a:bodyPr>
          <a:lstStyle/>
          <a:p>
            <a:r>
              <a:rPr lang="en-US" sz="3200" dirty="0"/>
              <a:t>May 9, 1754</a:t>
            </a:r>
          </a:p>
          <a:p>
            <a:r>
              <a:rPr lang="en-US" sz="2800" dirty="0"/>
              <a:t>This cartoon shows a snake cut into eight pieces, each labeled with the name of one of the colonies. </a:t>
            </a:r>
          </a:p>
          <a:p>
            <a:r>
              <a:rPr lang="en-US" sz="2800" dirty="0"/>
              <a:t>The position of each colony in the snake corresponds to the geographic position of the colonies along the American coast, with the snake's tail pointing south and the head pointing north.</a:t>
            </a:r>
          </a:p>
        </p:txBody>
      </p:sp>
    </p:spTree>
    <p:extLst>
      <p:ext uri="{BB962C8B-B14F-4D97-AF65-F5344CB8AC3E}">
        <p14:creationId xmlns:p14="http://schemas.microsoft.com/office/powerpoint/2010/main" val="2231050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97835-7365-420A-8716-D4CA43A359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E9913E-E277-46F5-B12C-FCC8DE222CAB}"/>
              </a:ext>
            </a:extLst>
          </p:cNvPr>
          <p:cNvSpPr>
            <a:spLocks noGrp="1"/>
          </p:cNvSpPr>
          <p:nvPr>
            <p:ph idx="1"/>
          </p:nvPr>
        </p:nvSpPr>
        <p:spPr>
          <a:xfrm>
            <a:off x="1451579" y="0"/>
            <a:ext cx="9603275" cy="5466345"/>
          </a:xfrm>
        </p:spPr>
        <p:txBody>
          <a:bodyPr>
            <a:normAutofit/>
          </a:bodyPr>
          <a:lstStyle/>
          <a:p>
            <a:r>
              <a:rPr lang="en-US" sz="2800" dirty="0"/>
              <a:t>The cartoon depicts the early American colonies as a snake divided into eight segments.  Toward the head of the snake, “NE” represents New England, followed by “NY” (New York), “NJ” (New Jersey), “P” (Pennsylvania), “M” (Maryland), “V” (Virginia), “NC” (North Carolina) and “SC” (South Carolina).  </a:t>
            </a:r>
          </a:p>
          <a:p>
            <a:r>
              <a:rPr lang="en-US" sz="2800" dirty="0"/>
              <a:t>Even though there were four “New England” colonies, Franklin lumped them into one category to stress the need for colonial unity. At the time, the colonists fiercely debated expanding west of the Appalachian Mountains and fighting the French and their Indian allies.</a:t>
            </a:r>
          </a:p>
        </p:txBody>
      </p:sp>
    </p:spTree>
    <p:extLst>
      <p:ext uri="{BB962C8B-B14F-4D97-AF65-F5344CB8AC3E}">
        <p14:creationId xmlns:p14="http://schemas.microsoft.com/office/powerpoint/2010/main" val="701094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E80B-B4D3-4E29-80B5-44E4C8E1BE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87A05E-E8B5-4B8F-B049-C84B3C741DCA}"/>
              </a:ext>
            </a:extLst>
          </p:cNvPr>
          <p:cNvSpPr>
            <a:spLocks noGrp="1"/>
          </p:cNvSpPr>
          <p:nvPr>
            <p:ph idx="1"/>
          </p:nvPr>
        </p:nvSpPr>
        <p:spPr/>
        <p:txBody>
          <a:bodyPr>
            <a:noAutofit/>
          </a:bodyPr>
          <a:lstStyle/>
          <a:p>
            <a:r>
              <a:rPr lang="en-US" sz="3200" dirty="0"/>
              <a:t>JOIN, or DIE is a political cartoon, attributed to Benjamin Franklin and first published in his Pennsylvania Gazette on May 9, 1754. The original publication by the Gazette is the earliest known pictorial representation of colonial union produced by a British colonist in America.</a:t>
            </a:r>
          </a:p>
        </p:txBody>
      </p:sp>
    </p:spTree>
    <p:extLst>
      <p:ext uri="{BB962C8B-B14F-4D97-AF65-F5344CB8AC3E}">
        <p14:creationId xmlns:p14="http://schemas.microsoft.com/office/powerpoint/2010/main" val="2931360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95458-8E37-4381-8950-A9DF5A0311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A00C35C-2802-49FE-913A-9A9A7C17BC10}"/>
              </a:ext>
            </a:extLst>
          </p:cNvPr>
          <p:cNvSpPr>
            <a:spLocks noGrp="1"/>
          </p:cNvSpPr>
          <p:nvPr>
            <p:ph idx="1"/>
          </p:nvPr>
        </p:nvSpPr>
        <p:spPr/>
        <p:txBody>
          <a:bodyPr>
            <a:normAutofit/>
          </a:bodyPr>
          <a:lstStyle/>
          <a:p>
            <a:r>
              <a:rPr lang="en-US" sz="6600" dirty="0"/>
              <a:t>What do you think were some obstacles to Union? </a:t>
            </a:r>
          </a:p>
        </p:txBody>
      </p:sp>
    </p:spTree>
    <p:extLst>
      <p:ext uri="{BB962C8B-B14F-4D97-AF65-F5344CB8AC3E}">
        <p14:creationId xmlns:p14="http://schemas.microsoft.com/office/powerpoint/2010/main" val="3725302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716DC-6A67-4399-BBFE-74FB5342DF46}"/>
              </a:ext>
            </a:extLst>
          </p:cNvPr>
          <p:cNvSpPr>
            <a:spLocks noGrp="1"/>
          </p:cNvSpPr>
          <p:nvPr>
            <p:ph type="title"/>
          </p:nvPr>
        </p:nvSpPr>
        <p:spPr/>
        <p:txBody>
          <a:bodyPr/>
          <a:lstStyle/>
          <a:p>
            <a:r>
              <a:rPr lang="en-US" dirty="0"/>
              <a:t>Obstacles </a:t>
            </a:r>
          </a:p>
        </p:txBody>
      </p:sp>
      <p:sp>
        <p:nvSpPr>
          <p:cNvPr id="3" name="Content Placeholder 2">
            <a:extLst>
              <a:ext uri="{FF2B5EF4-FFF2-40B4-BE49-F238E27FC236}">
                <a16:creationId xmlns:a16="http://schemas.microsoft.com/office/drawing/2014/main" id="{ABE911D8-101C-498E-831F-7F21952420FA}"/>
              </a:ext>
            </a:extLst>
          </p:cNvPr>
          <p:cNvSpPr>
            <a:spLocks noGrp="1"/>
          </p:cNvSpPr>
          <p:nvPr>
            <p:ph idx="1"/>
          </p:nvPr>
        </p:nvSpPr>
        <p:spPr/>
        <p:txBody>
          <a:bodyPr>
            <a:normAutofit/>
          </a:bodyPr>
          <a:lstStyle/>
          <a:p>
            <a:r>
              <a:rPr lang="en-US" sz="2800" dirty="0"/>
              <a:t>One obstacles to colonial unity stemmed from the colonists’ having come to North America for different reasons. </a:t>
            </a:r>
          </a:p>
          <a:p>
            <a:endParaRPr lang="en-US" sz="2800" dirty="0"/>
          </a:p>
          <a:p>
            <a:r>
              <a:rPr lang="en-US" sz="2800" dirty="0"/>
              <a:t>Early colonists who settled in Virginia, for example, were sent by a company that wanted to make money from the region’s natural resources. </a:t>
            </a:r>
          </a:p>
        </p:txBody>
      </p:sp>
    </p:spTree>
    <p:extLst>
      <p:ext uri="{BB962C8B-B14F-4D97-AF65-F5344CB8AC3E}">
        <p14:creationId xmlns:p14="http://schemas.microsoft.com/office/powerpoint/2010/main" val="1761244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51213-3F3D-4B9B-AD9E-CBA5E4ECAF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E74306-A299-4637-9202-555FA72A5CD4}"/>
              </a:ext>
            </a:extLst>
          </p:cNvPr>
          <p:cNvSpPr>
            <a:spLocks noGrp="1"/>
          </p:cNvSpPr>
          <p:nvPr>
            <p:ph idx="1"/>
          </p:nvPr>
        </p:nvSpPr>
        <p:spPr/>
        <p:txBody>
          <a:bodyPr>
            <a:normAutofit/>
          </a:bodyPr>
          <a:lstStyle/>
          <a:p>
            <a:r>
              <a:rPr lang="en-US" sz="2800" dirty="0"/>
              <a:t>The Puritans of the Massachusetts Bay Colony came to establish an ideal society in which they could freely practice their religion. </a:t>
            </a:r>
          </a:p>
          <a:p>
            <a:endParaRPr lang="en-US" sz="2800" dirty="0"/>
          </a:p>
          <a:p>
            <a:r>
              <a:rPr lang="en-US" sz="2800" dirty="0"/>
              <a:t>The colony of Georgia, meanwhile, was created as a refuge for debtors who would otherwise have been put in jail. </a:t>
            </a:r>
          </a:p>
        </p:txBody>
      </p:sp>
    </p:spTree>
    <p:extLst>
      <p:ext uri="{BB962C8B-B14F-4D97-AF65-F5344CB8AC3E}">
        <p14:creationId xmlns:p14="http://schemas.microsoft.com/office/powerpoint/2010/main" val="2419534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F8653-6416-4C8E-B42A-92D1145B653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F367FEB-592C-44D3-BEC0-91E321A34628}"/>
              </a:ext>
            </a:extLst>
          </p:cNvPr>
          <p:cNvPicPr>
            <a:picLocks noGrp="1" noChangeAspect="1"/>
          </p:cNvPicPr>
          <p:nvPr>
            <p:ph idx="1"/>
          </p:nvPr>
        </p:nvPicPr>
        <p:blipFill>
          <a:blip r:embed="rId2"/>
          <a:stretch>
            <a:fillRect/>
          </a:stretch>
        </p:blipFill>
        <p:spPr>
          <a:xfrm>
            <a:off x="1856791" y="2016125"/>
            <a:ext cx="8792743" cy="3449638"/>
          </a:xfrm>
          <a:prstGeom prst="rect">
            <a:avLst/>
          </a:prstGeom>
        </p:spPr>
      </p:pic>
    </p:spTree>
    <p:extLst>
      <p:ext uri="{BB962C8B-B14F-4D97-AF65-F5344CB8AC3E}">
        <p14:creationId xmlns:p14="http://schemas.microsoft.com/office/powerpoint/2010/main" val="2259337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142ED-5B79-40FC-AE2E-9EB0812A48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2A1664-DD91-4BE4-B3C3-059B78548F9C}"/>
              </a:ext>
            </a:extLst>
          </p:cNvPr>
          <p:cNvSpPr>
            <a:spLocks noGrp="1"/>
          </p:cNvSpPr>
          <p:nvPr>
            <p:ph idx="1"/>
          </p:nvPr>
        </p:nvSpPr>
        <p:spPr/>
        <p:txBody>
          <a:bodyPr>
            <a:noAutofit/>
          </a:bodyPr>
          <a:lstStyle/>
          <a:p>
            <a:r>
              <a:rPr lang="en-US" sz="3600" dirty="0"/>
              <a:t>The New England colonies developed fishing, lumber, and crafts industries. </a:t>
            </a:r>
          </a:p>
          <a:p>
            <a:endParaRPr lang="en-US" sz="3600" dirty="0"/>
          </a:p>
          <a:p>
            <a:r>
              <a:rPr lang="en-US" sz="3600" dirty="0"/>
              <a:t>In contrast, South Carolina’s colonists grew crops that thrived in a warm, moist climate. </a:t>
            </a:r>
          </a:p>
        </p:txBody>
      </p:sp>
    </p:spTree>
    <p:extLst>
      <p:ext uri="{BB962C8B-B14F-4D97-AF65-F5344CB8AC3E}">
        <p14:creationId xmlns:p14="http://schemas.microsoft.com/office/powerpoint/2010/main" val="3497889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80678-8D37-4372-945C-7EEED48CF75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FFA50E8-F1C8-4B3F-925C-14066EEDB993}"/>
              </a:ext>
            </a:extLst>
          </p:cNvPr>
          <p:cNvPicPr>
            <a:picLocks noGrp="1" noChangeAspect="1"/>
          </p:cNvPicPr>
          <p:nvPr>
            <p:ph idx="1"/>
          </p:nvPr>
        </p:nvPicPr>
        <p:blipFill>
          <a:blip r:embed="rId2"/>
          <a:stretch>
            <a:fillRect/>
          </a:stretch>
        </p:blipFill>
        <p:spPr>
          <a:xfrm>
            <a:off x="3184980" y="199892"/>
            <a:ext cx="5331685" cy="6766560"/>
          </a:xfrm>
          <a:prstGeom prst="rect">
            <a:avLst/>
          </a:prstGeom>
          <a:ln>
            <a:noFill/>
          </a:ln>
          <a:effectLst>
            <a:softEdge rad="112500"/>
          </a:effectLst>
        </p:spPr>
      </p:pic>
    </p:spTree>
    <p:extLst>
      <p:ext uri="{BB962C8B-B14F-4D97-AF65-F5344CB8AC3E}">
        <p14:creationId xmlns:p14="http://schemas.microsoft.com/office/powerpoint/2010/main" val="4048195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28B4-B2CC-493E-9118-2E98A591EB55}"/>
              </a:ext>
            </a:extLst>
          </p:cNvPr>
          <p:cNvSpPr>
            <a:spLocks noGrp="1"/>
          </p:cNvSpPr>
          <p:nvPr>
            <p:ph type="title"/>
          </p:nvPr>
        </p:nvSpPr>
        <p:spPr/>
        <p:txBody>
          <a:bodyPr/>
          <a:lstStyle/>
          <a:p>
            <a:r>
              <a:rPr lang="en-US" dirty="0"/>
              <a:t>Attempts  at  Unity </a:t>
            </a:r>
          </a:p>
        </p:txBody>
      </p:sp>
      <p:sp>
        <p:nvSpPr>
          <p:cNvPr id="3" name="Content Placeholder 2">
            <a:extLst>
              <a:ext uri="{FF2B5EF4-FFF2-40B4-BE49-F238E27FC236}">
                <a16:creationId xmlns:a16="http://schemas.microsoft.com/office/drawing/2014/main" id="{52478957-5E6C-4A7B-9BFB-50EDFFC2943A}"/>
              </a:ext>
            </a:extLst>
          </p:cNvPr>
          <p:cNvSpPr>
            <a:spLocks noGrp="1"/>
          </p:cNvSpPr>
          <p:nvPr>
            <p:ph idx="1"/>
          </p:nvPr>
        </p:nvSpPr>
        <p:spPr/>
        <p:txBody>
          <a:bodyPr>
            <a:normAutofit/>
          </a:bodyPr>
          <a:lstStyle/>
          <a:p>
            <a:r>
              <a:rPr lang="en-US" sz="2800" dirty="0"/>
              <a:t>Despite their differences, the English colonists did face some of the same dangers, such as the possibility of conflict with neighboring American Indians and non-English colonists. </a:t>
            </a:r>
          </a:p>
          <a:p>
            <a:endParaRPr lang="en-US" sz="2800" dirty="0"/>
          </a:p>
          <a:p>
            <a:r>
              <a:rPr lang="en-US" sz="2800" dirty="0"/>
              <a:t>The need for defense produced two important, though unsuccessful, attempts at unity. </a:t>
            </a:r>
          </a:p>
        </p:txBody>
      </p:sp>
    </p:spTree>
    <p:extLst>
      <p:ext uri="{BB962C8B-B14F-4D97-AF65-F5344CB8AC3E}">
        <p14:creationId xmlns:p14="http://schemas.microsoft.com/office/powerpoint/2010/main" val="122564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BD8D-9DD0-4378-9C94-C389331706E4}"/>
              </a:ext>
            </a:extLst>
          </p:cNvPr>
          <p:cNvSpPr>
            <a:spLocks noGrp="1"/>
          </p:cNvSpPr>
          <p:nvPr>
            <p:ph type="title"/>
          </p:nvPr>
        </p:nvSpPr>
        <p:spPr/>
        <p:txBody>
          <a:bodyPr/>
          <a:lstStyle/>
          <a:p>
            <a:r>
              <a:rPr lang="en-US" dirty="0"/>
              <a:t>New England Confederation of 1643 </a:t>
            </a:r>
            <a:br>
              <a:rPr lang="en-US" dirty="0"/>
            </a:br>
            <a:endParaRPr lang="en-US" dirty="0"/>
          </a:p>
        </p:txBody>
      </p:sp>
      <p:sp>
        <p:nvSpPr>
          <p:cNvPr id="3" name="Content Placeholder 2">
            <a:extLst>
              <a:ext uri="{FF2B5EF4-FFF2-40B4-BE49-F238E27FC236}">
                <a16:creationId xmlns:a16="http://schemas.microsoft.com/office/drawing/2014/main" id="{50F32722-ACE4-4724-B0DF-CA68613C998F}"/>
              </a:ext>
            </a:extLst>
          </p:cNvPr>
          <p:cNvSpPr>
            <a:spLocks noGrp="1"/>
          </p:cNvSpPr>
          <p:nvPr>
            <p:ph idx="1"/>
          </p:nvPr>
        </p:nvSpPr>
        <p:spPr/>
        <p:txBody>
          <a:bodyPr>
            <a:noAutofit/>
          </a:bodyPr>
          <a:lstStyle/>
          <a:p>
            <a:pPr lvl="1"/>
            <a:r>
              <a:rPr lang="en-US" sz="2400" dirty="0"/>
              <a:t>The first attempt at Unity </a:t>
            </a:r>
          </a:p>
          <a:p>
            <a:pPr lvl="1"/>
            <a:r>
              <a:rPr lang="en-US" sz="2400" dirty="0"/>
              <a:t>Colonies agreed to work to defend against attacks by American Indians or by settlers or nearby Dutch colonies. </a:t>
            </a:r>
          </a:p>
          <a:p>
            <a:pPr lvl="1"/>
            <a:r>
              <a:rPr lang="en-US" sz="2400" dirty="0"/>
              <a:t>Few powers </a:t>
            </a:r>
          </a:p>
          <a:p>
            <a:pPr lvl="1"/>
            <a:r>
              <a:rPr lang="en-US" sz="2400" dirty="0"/>
              <a:t>The objection  of just one colony could keep the confederation from action </a:t>
            </a:r>
          </a:p>
          <a:p>
            <a:pPr lvl="1"/>
            <a:r>
              <a:rPr lang="en-US" sz="2400" dirty="0"/>
              <a:t>Disagreements often prevented cooperation. </a:t>
            </a:r>
          </a:p>
          <a:p>
            <a:pPr lvl="1"/>
            <a:r>
              <a:rPr lang="en-US" sz="2400" dirty="0"/>
              <a:t>The confederation ended in 1684. </a:t>
            </a:r>
          </a:p>
        </p:txBody>
      </p:sp>
    </p:spTree>
    <p:extLst>
      <p:ext uri="{BB962C8B-B14F-4D97-AF65-F5344CB8AC3E}">
        <p14:creationId xmlns:p14="http://schemas.microsoft.com/office/powerpoint/2010/main" val="64959531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207</TotalTime>
  <Words>556</Words>
  <Application>Microsoft Office PowerPoint</Application>
  <PresentationFormat>Widescreen</PresentationFormat>
  <Paragraphs>35</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Gill Sans MT</vt:lpstr>
      <vt:lpstr>Gallery</vt:lpstr>
      <vt:lpstr>Government  Chapter 2 Section 2: Independence </vt:lpstr>
      <vt:lpstr>PowerPoint Presentation</vt:lpstr>
      <vt:lpstr>Obstacles </vt:lpstr>
      <vt:lpstr>PowerPoint Presentation</vt:lpstr>
      <vt:lpstr>PowerPoint Presentation</vt:lpstr>
      <vt:lpstr>PowerPoint Presentation</vt:lpstr>
      <vt:lpstr>PowerPoint Presentation</vt:lpstr>
      <vt:lpstr>Attempts  at  Unity </vt:lpstr>
      <vt:lpstr>New England Confederation of 1643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Chapter 2 Section 2: Independence </dc:title>
  <dc:creator>Tyler Moudry</dc:creator>
  <cp:lastModifiedBy>Tyler Moudry</cp:lastModifiedBy>
  <cp:revision>5</cp:revision>
  <dcterms:created xsi:type="dcterms:W3CDTF">2018-10-01T07:55:45Z</dcterms:created>
  <dcterms:modified xsi:type="dcterms:W3CDTF">2018-10-01T11:22:58Z</dcterms:modified>
</cp:coreProperties>
</file>