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F4A2-AD18-4B63-97C5-9B0A842792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Economics Chapter 5 Section 2: Shifts of the Supply Curve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4C2B7-30D5-4C60-B324-5F39E086A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2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301A-BC54-485B-9AF2-C15DD798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EBC3D-CC7F-473C-A591-E39CAE8D3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Expecting higher prices in the future might prompt some producers of these goods to reduce their current supply while awaiting the higher price. </a:t>
            </a:r>
          </a:p>
          <a:p>
            <a:endParaRPr lang="en-US" dirty="0"/>
          </a:p>
          <a:p>
            <a:r>
              <a:rPr lang="en-US" dirty="0"/>
              <a:t>This would shift the supply curve to the left. </a:t>
            </a:r>
          </a:p>
        </p:txBody>
      </p:sp>
    </p:spTree>
    <p:extLst>
      <p:ext uri="{BB962C8B-B14F-4D97-AF65-F5344CB8AC3E}">
        <p14:creationId xmlns:p14="http://schemas.microsoft.com/office/powerpoint/2010/main" val="213709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B007-9556-487B-9F12-D1035D99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Number of sellers in the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414D-82BB-4A1D-9A40-F1B32511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General changes in the market environment also can affect the number of sellers in the market. </a:t>
            </a:r>
          </a:p>
          <a:p>
            <a:pPr lvl="1"/>
            <a:r>
              <a:rPr lang="en-US" sz="2800" dirty="0"/>
              <a:t>Example: government regulations may influence market supply. </a:t>
            </a:r>
          </a:p>
          <a:p>
            <a:pPr lvl="1"/>
            <a:r>
              <a:rPr lang="en-US" sz="2800" dirty="0"/>
              <a:t>As a case in profit, for decades government strictly regulated the prices and entry of new firms in a variety of industries including airlines, trucking, and telecommunications. </a:t>
            </a:r>
          </a:p>
        </p:txBody>
      </p:sp>
    </p:spTree>
    <p:extLst>
      <p:ext uri="{BB962C8B-B14F-4D97-AF65-F5344CB8AC3E}">
        <p14:creationId xmlns:p14="http://schemas.microsoft.com/office/powerpoint/2010/main" val="165851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5A91-EFC5-49A0-8CAC-EE8CF042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846B2-01A8-43EC-AA39-C4555816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Any government action that affects a market’s profitability, such as a change in business taxes, could shift the supply curve. </a:t>
            </a:r>
          </a:p>
          <a:p>
            <a:r>
              <a:rPr lang="en-US" sz="3200" dirty="0"/>
              <a:t>Lower business taxes will increase supply and higher business taxes will reduce supply. </a:t>
            </a:r>
          </a:p>
        </p:txBody>
      </p:sp>
    </p:spTree>
    <p:extLst>
      <p:ext uri="{BB962C8B-B14F-4D97-AF65-F5344CB8AC3E}">
        <p14:creationId xmlns:p14="http://schemas.microsoft.com/office/powerpoint/2010/main" val="26327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0913-E35B-4902-AC5A-8697C96A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Movements Along a supply curve versus shifts of a supply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0EE-CC7F-494F-A234-D43CF85BD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3095"/>
          </a:xfrm>
        </p:spPr>
        <p:txBody>
          <a:bodyPr>
            <a:normAutofit/>
          </a:bodyPr>
          <a:lstStyle/>
          <a:p>
            <a:r>
              <a:rPr lang="en-US" dirty="0"/>
              <a:t>A change in price, other things constant, causes a movement along a supply curve form one price quantity combination to another. </a:t>
            </a:r>
          </a:p>
          <a:p>
            <a:endParaRPr lang="en-US" dirty="0"/>
          </a:p>
          <a:p>
            <a:r>
              <a:rPr lang="en-US" dirty="0"/>
              <a:t>A change in one of the determinants of supply other than price causes a shift of a supply curve, changing supply. </a:t>
            </a:r>
          </a:p>
          <a:p>
            <a:pPr lvl="1"/>
            <a:r>
              <a:rPr lang="en-US" sz="2000" b="1" i="1" dirty="0"/>
              <a:t>A shift  of the supply curve means a change in the quantity supplied at each price. </a:t>
            </a:r>
          </a:p>
          <a:p>
            <a:pPr lvl="1"/>
            <a:r>
              <a:rPr lang="en-US" sz="2000" b="1" i="1" dirty="0"/>
              <a:t>A change in price, other things constant, changes quantity supplied along a given supply curve. </a:t>
            </a:r>
          </a:p>
          <a:p>
            <a:pPr lvl="1"/>
            <a:r>
              <a:rPr lang="en-US" sz="2000" b="1" i="1" dirty="0"/>
              <a:t>A change in a determinant of supply other than the price of the good shifts the entire supply curve to the right or left. </a:t>
            </a:r>
          </a:p>
        </p:txBody>
      </p:sp>
    </p:spTree>
    <p:extLst>
      <p:ext uri="{BB962C8B-B14F-4D97-AF65-F5344CB8AC3E}">
        <p14:creationId xmlns:p14="http://schemas.microsoft.com/office/powerpoint/2010/main" val="50551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7883-AD73-4EED-BBBE-99B14C24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Supply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217C-6E65-47F9-AFE1-A6EFA2ACA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Because each firm’s supply curve is based on the cost of production and profit opportunities in the market, anything affects productions costs and profit opportunities helps shape the supply curve. </a:t>
            </a:r>
          </a:p>
        </p:txBody>
      </p:sp>
    </p:spTree>
    <p:extLst>
      <p:ext uri="{BB962C8B-B14F-4D97-AF65-F5344CB8AC3E}">
        <p14:creationId xmlns:p14="http://schemas.microsoft.com/office/powerpoint/2010/main" val="229436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C84E-BDD2-4BE6-BD40-AB15BBFE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6C42A-AB3B-4422-A664-F97B62367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Following are the five determinants of market supply other than the price of the good: </a:t>
            </a:r>
          </a:p>
          <a:p>
            <a:pPr lvl="1"/>
            <a:r>
              <a:rPr lang="en-US" sz="2800" b="1" i="1" dirty="0"/>
              <a:t>The cost of resources used to make the good.</a:t>
            </a:r>
          </a:p>
          <a:p>
            <a:pPr lvl="1"/>
            <a:r>
              <a:rPr lang="en-US" sz="2800" b="1" i="1" dirty="0"/>
              <a:t>The price of other goods these resources could make.</a:t>
            </a:r>
          </a:p>
          <a:p>
            <a:pPr lvl="1"/>
            <a:r>
              <a:rPr lang="en-US" sz="2800" b="1" i="1" dirty="0"/>
              <a:t>The technology used to make the good.</a:t>
            </a:r>
          </a:p>
          <a:p>
            <a:pPr lvl="1"/>
            <a:r>
              <a:rPr lang="en-US" sz="2800" b="1" i="1" dirty="0"/>
              <a:t>Producer expectations.</a:t>
            </a:r>
          </a:p>
          <a:p>
            <a:pPr lvl="1"/>
            <a:r>
              <a:rPr lang="en-US" sz="2800" b="1" i="1" dirty="0"/>
              <a:t>The number of sellers in the market. </a:t>
            </a:r>
          </a:p>
        </p:txBody>
      </p:sp>
    </p:spTree>
    <p:extLst>
      <p:ext uri="{BB962C8B-B14F-4D97-AF65-F5344CB8AC3E}">
        <p14:creationId xmlns:p14="http://schemas.microsoft.com/office/powerpoint/2010/main" val="307811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40AE-F63F-40EB-AB9E-0EF09470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Price of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497D-67E7-45EB-B0A0-B9A8255E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Any change in the costs of resources used to make a good will affect the supply of the good. </a:t>
            </a:r>
          </a:p>
          <a:p>
            <a:endParaRPr lang="en-US" sz="2800" i="1" dirty="0"/>
          </a:p>
          <a:p>
            <a:r>
              <a:rPr lang="en-US" sz="2800" i="1" dirty="0"/>
              <a:t>An increase in supply-that is, a rightward shift of the supply curve- means that producers are more willing and able to supply more of a certain product (pizza) at each price. </a:t>
            </a:r>
          </a:p>
        </p:txBody>
      </p:sp>
    </p:spTree>
    <p:extLst>
      <p:ext uri="{BB962C8B-B14F-4D97-AF65-F5344CB8AC3E}">
        <p14:creationId xmlns:p14="http://schemas.microsoft.com/office/powerpoint/2010/main" val="390231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7FCF-7A55-4CAE-A523-6C9A3D83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9308C-BBED-4529-B237-82129019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Higher production costs decreases supply. </a:t>
            </a:r>
          </a:p>
        </p:txBody>
      </p:sp>
    </p:spTree>
    <p:extLst>
      <p:ext uri="{BB962C8B-B14F-4D97-AF65-F5344CB8AC3E}">
        <p14:creationId xmlns:p14="http://schemas.microsoft.com/office/powerpoint/2010/main" val="11755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7028-BFCF-4271-8EA8-CFD8D622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Prices of Other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9D7C3-4FD2-4959-B765-187D07260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Nearly all resources have alternative goods.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labor, building, machinery, ingredients, and knowledge needed to make pizza could produce other products, such as bread sticks, rolls, and other baked goods.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 change in the price of another good these resources could make affects the opportunity cost of making a product. </a:t>
            </a:r>
          </a:p>
        </p:txBody>
      </p:sp>
    </p:spTree>
    <p:extLst>
      <p:ext uri="{BB962C8B-B14F-4D97-AF65-F5344CB8AC3E}">
        <p14:creationId xmlns:p14="http://schemas.microsoft.com/office/powerpoint/2010/main" val="364093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B319-F895-4BED-BBD4-9B899CAD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B486-58A1-46DC-8412-EAC4DD02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State of Technology represents the economy’s stock of knowledge about how to combine resources efficiently. </a:t>
            </a:r>
          </a:p>
          <a:p>
            <a:endParaRPr lang="en-US" sz="2800" dirty="0"/>
          </a:p>
          <a:p>
            <a:r>
              <a:rPr lang="en-US" sz="2800" dirty="0"/>
              <a:t>Discoveries in chemistry, biology, electronics, and many other fields have created new products, improved existing products, and lowered the cost of production. </a:t>
            </a:r>
          </a:p>
        </p:txBody>
      </p:sp>
    </p:spTree>
    <p:extLst>
      <p:ext uri="{BB962C8B-B14F-4D97-AF65-F5344CB8AC3E}">
        <p14:creationId xmlns:p14="http://schemas.microsoft.com/office/powerpoint/2010/main" val="322987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7782-FD05-43D1-AB2D-01D70E05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3B1A-3006-40D8-A542-795C36C56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Along a given market supply curve, technological know-how about how this good can be manufactured is assumed to remain unchanged. </a:t>
            </a:r>
          </a:p>
          <a:p>
            <a:endParaRPr lang="en-US" dirty="0"/>
          </a:p>
          <a:p>
            <a:r>
              <a:rPr lang="en-US" dirty="0"/>
              <a:t>If a more efficient technology is discovered, the cost of production will fall, making this market more profitable. </a:t>
            </a:r>
          </a:p>
          <a:p>
            <a:endParaRPr lang="en-US" dirty="0"/>
          </a:p>
          <a:p>
            <a:r>
              <a:rPr lang="en-US" dirty="0"/>
              <a:t>Improvements in technology make firms more willing and able to supply the good at each price. </a:t>
            </a:r>
          </a:p>
        </p:txBody>
      </p:sp>
    </p:spTree>
    <p:extLst>
      <p:ext uri="{BB962C8B-B14F-4D97-AF65-F5344CB8AC3E}">
        <p14:creationId xmlns:p14="http://schemas.microsoft.com/office/powerpoint/2010/main" val="280549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9A14-F3CB-4505-BC6D-5A2727F1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producer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647DF-AB10-4EBB-A386-4E88A2EE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Producers transform resources into goods they hope can be sold for a profit. </a:t>
            </a:r>
          </a:p>
          <a:p>
            <a:r>
              <a:rPr lang="en-US" sz="2400" dirty="0"/>
              <a:t>Any change that affects producer expectations about profitability can affect market supply. </a:t>
            </a:r>
          </a:p>
          <a:p>
            <a:pPr lvl="1"/>
            <a:r>
              <a:rPr lang="en-US" sz="2400" dirty="0"/>
              <a:t>Example: if pizza prices are expected to increase in the future, some pizza makers may expand production capacity now. </a:t>
            </a:r>
          </a:p>
        </p:txBody>
      </p:sp>
    </p:spTree>
    <p:extLst>
      <p:ext uri="{BB962C8B-B14F-4D97-AF65-F5344CB8AC3E}">
        <p14:creationId xmlns:p14="http://schemas.microsoft.com/office/powerpoint/2010/main" val="20413057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324</TotalTime>
  <Words>651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Economics Chapter 5 Section 2: Shifts of the Supply Curve </vt:lpstr>
      <vt:lpstr>Determinants of Supply </vt:lpstr>
      <vt:lpstr>PowerPoint Presentation</vt:lpstr>
      <vt:lpstr>Changes in the Price of Resources </vt:lpstr>
      <vt:lpstr>PowerPoint Presentation</vt:lpstr>
      <vt:lpstr>Changes in the Prices of Other goods </vt:lpstr>
      <vt:lpstr>Changes in technology </vt:lpstr>
      <vt:lpstr>PowerPoint Presentation</vt:lpstr>
      <vt:lpstr>Changes in producer expectations </vt:lpstr>
      <vt:lpstr>PowerPoint Presentation</vt:lpstr>
      <vt:lpstr>Changes in the Number of sellers in the market </vt:lpstr>
      <vt:lpstr>PowerPoint Presentation</vt:lpstr>
      <vt:lpstr>Movements Along a supply curve versus shifts of a supply curve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Chapter 5 Section 2: </dc:title>
  <dc:creator>Tyler Moudry</dc:creator>
  <cp:lastModifiedBy>Tyler Moudry</cp:lastModifiedBy>
  <cp:revision>6</cp:revision>
  <dcterms:created xsi:type="dcterms:W3CDTF">2019-04-23T06:58:15Z</dcterms:created>
  <dcterms:modified xsi:type="dcterms:W3CDTF">2019-04-23T12:23:09Z</dcterms:modified>
</cp:coreProperties>
</file>