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F749-4018-4C55-82EE-24D8BC547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Economics </a:t>
            </a:r>
            <a:br>
              <a:rPr lang="en-US" sz="5400" dirty="0"/>
            </a:br>
            <a:r>
              <a:rPr lang="en-US" sz="5400" dirty="0"/>
              <a:t>Chapter 3 Section 3:Public Goods and Externalities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D6C48-B99E-4B26-8077-CE0C57C84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6BEE3-2232-4AD6-A7B1-DB2939502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Goods, Public Goods, and in Between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D25C8-B792-4500-B548-32C3C4622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Private goods have two important features:</a:t>
            </a:r>
          </a:p>
          <a:p>
            <a:pPr lvl="1"/>
            <a:r>
              <a:rPr lang="en-US" sz="2400" dirty="0"/>
              <a:t>1. they are rival in consumption </a:t>
            </a:r>
          </a:p>
          <a:p>
            <a:pPr lvl="1"/>
            <a:r>
              <a:rPr lang="en-US" sz="2400" dirty="0"/>
              <a:t>2. suppliers can easily exclude those who don’t pay, so a private good is said to be exclusive.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Thus a private good is both </a:t>
            </a:r>
            <a:r>
              <a:rPr lang="en-US" sz="2400" i="1" dirty="0"/>
              <a:t>rival</a:t>
            </a:r>
            <a:r>
              <a:rPr lang="en-US" sz="2400" dirty="0"/>
              <a:t> and </a:t>
            </a:r>
            <a:r>
              <a:rPr lang="en-US" sz="2400" i="1" dirty="0"/>
              <a:t>exclusive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336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6322B-5655-4CDB-8F00-28F1C205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FE770-D5BF-4372-9A6A-4B94493B7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Public goods, such as national defense, the Centers for Disease Control, or a neighborhood mosquito-control program, is nonrival in consumption. </a:t>
            </a:r>
          </a:p>
          <a:p>
            <a:endParaRPr lang="en-US" sz="2400" dirty="0"/>
          </a:p>
          <a:p>
            <a:pPr lvl="1"/>
            <a:r>
              <a:rPr lang="en-US" sz="2400" dirty="0"/>
              <a:t>Public goods cannot be provided through the market system because of the problem of who would pay for them.</a:t>
            </a:r>
          </a:p>
          <a:p>
            <a:pPr lvl="1"/>
            <a:r>
              <a:rPr lang="en-US" sz="2400" dirty="0"/>
              <a:t>Public goods are both nonrival and nonexclusive. </a:t>
            </a:r>
          </a:p>
        </p:txBody>
      </p:sp>
    </p:spTree>
    <p:extLst>
      <p:ext uri="{BB962C8B-B14F-4D97-AF65-F5344CB8AC3E}">
        <p14:creationId xmlns:p14="http://schemas.microsoft.com/office/powerpoint/2010/main" val="249759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DC23-0193-4CD6-9417-17D08358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FDE29-CB47-4E53-BBF5-F6FFD22D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4731"/>
            <a:ext cx="10178322" cy="4474862"/>
          </a:xfrm>
        </p:spPr>
        <p:txBody>
          <a:bodyPr>
            <a:normAutofit/>
          </a:bodyPr>
          <a:lstStyle/>
          <a:p>
            <a:r>
              <a:rPr lang="en-US" sz="2800" dirty="0"/>
              <a:t>People pay for a public service provided by the local government by paying taxes. </a:t>
            </a:r>
          </a:p>
          <a:p>
            <a:pPr lvl="1"/>
            <a:r>
              <a:rPr lang="en-US" sz="2800" dirty="0"/>
              <a:t>Household that do not pay are called </a:t>
            </a:r>
            <a:r>
              <a:rPr lang="en-US" sz="2800" b="1" i="1" u="sng" dirty="0"/>
              <a:t>free riders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2823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04449-BF12-4959-AB26-BE1282E8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Quasi-Public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7F4A4-11C4-44A4-B2F5-EC881D93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i="1" u="sng" dirty="0"/>
              <a:t>Quasi-public goods</a:t>
            </a:r>
          </a:p>
          <a:p>
            <a:pPr lvl="1"/>
            <a:r>
              <a:rPr lang="en-US" sz="3600" dirty="0"/>
              <a:t>Goods that, once produced, are available to all, but nonpayers are easily excluded. </a:t>
            </a:r>
          </a:p>
          <a:p>
            <a:pPr lvl="1"/>
            <a:r>
              <a:rPr lang="en-US" sz="3600" i="1" dirty="0"/>
              <a:t>Television shows (Netflix) </a:t>
            </a:r>
          </a:p>
        </p:txBody>
      </p:sp>
    </p:spTree>
    <p:extLst>
      <p:ext uri="{BB962C8B-B14F-4D97-AF65-F5344CB8AC3E}">
        <p14:creationId xmlns:p14="http://schemas.microsoft.com/office/powerpoint/2010/main" val="297036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A637-701A-4A97-BD72-38187EBC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access goods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F2A86-1F97-4DBC-9FED-BFF9E37F5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Open access goods </a:t>
            </a:r>
          </a:p>
          <a:p>
            <a:pPr lvl="1"/>
            <a:r>
              <a:rPr lang="en-US" sz="2400" dirty="0"/>
              <a:t>Goods that are rival in consumption but exclusion is costly.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Example: </a:t>
            </a:r>
            <a:r>
              <a:rPr lang="en-US" sz="2400" i="1" dirty="0"/>
              <a:t>Game fish </a:t>
            </a:r>
            <a:r>
              <a:rPr lang="en-US" sz="2400" dirty="0"/>
              <a:t>(in the absence of any regulations, open access goods are overfished, overhunted, or overused). </a:t>
            </a:r>
          </a:p>
        </p:txBody>
      </p:sp>
    </p:spTree>
    <p:extLst>
      <p:ext uri="{BB962C8B-B14F-4D97-AF65-F5344CB8AC3E}">
        <p14:creationId xmlns:p14="http://schemas.microsoft.com/office/powerpoint/2010/main" val="349346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EF93-A174-4FA0-9B3A-4995EA8EE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8B7DB-DE3A-4DBF-9CA1-26C31A6C5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Negative externalities </a:t>
            </a:r>
          </a:p>
          <a:p>
            <a:pPr lvl="1"/>
            <a:r>
              <a:rPr lang="en-US" sz="2400" dirty="0"/>
              <a:t>By products of production or consumption that impose costs on third parties, neither buyers or sellers. </a:t>
            </a:r>
          </a:p>
        </p:txBody>
      </p:sp>
    </p:spTree>
    <p:extLst>
      <p:ext uri="{BB962C8B-B14F-4D97-AF65-F5344CB8AC3E}">
        <p14:creationId xmlns:p14="http://schemas.microsoft.com/office/powerpoint/2010/main" val="58966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642BC-1402-4E38-8B21-664E22F2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7FD76-AAD9-491F-8746-A7427D62E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Positive Externalities </a:t>
            </a:r>
          </a:p>
          <a:p>
            <a:pPr lvl="1"/>
            <a:r>
              <a:rPr lang="en-US" sz="2800" dirty="0"/>
              <a:t>By products of consumption or production that benefit third parties, who are not buyers or sellers. </a:t>
            </a:r>
          </a:p>
        </p:txBody>
      </p:sp>
    </p:spTree>
    <p:extLst>
      <p:ext uri="{BB962C8B-B14F-4D97-AF65-F5344CB8AC3E}">
        <p14:creationId xmlns:p14="http://schemas.microsoft.com/office/powerpoint/2010/main" val="5165476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1293</TotalTime>
  <Words>242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Impact</vt:lpstr>
      <vt:lpstr>Badge</vt:lpstr>
      <vt:lpstr>Economics  Chapter 3 Section 3:Public Goods and Externalities  </vt:lpstr>
      <vt:lpstr>Private Goods, Public Goods, and in Between </vt:lpstr>
      <vt:lpstr>Public Goods </vt:lpstr>
      <vt:lpstr>PowerPoint Presentation</vt:lpstr>
      <vt:lpstr>Quasi-Public Goods </vt:lpstr>
      <vt:lpstr>Open access goods </vt:lpstr>
      <vt:lpstr>Externalities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3 Section 3:Public Goods and Externalities  </dc:title>
  <dc:creator>Tyler Moudry</dc:creator>
  <cp:lastModifiedBy>Tyler Moudry</cp:lastModifiedBy>
  <cp:revision>3</cp:revision>
  <dcterms:created xsi:type="dcterms:W3CDTF">2019-03-19T08:41:16Z</dcterms:created>
  <dcterms:modified xsi:type="dcterms:W3CDTF">2019-03-20T06:14:17Z</dcterms:modified>
</cp:coreProperties>
</file>