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AB539-0318-47E6-AC13-4085ED5054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Economics </a:t>
            </a:r>
            <a:br>
              <a:rPr lang="en-US" dirty="0"/>
            </a:br>
            <a:r>
              <a:rPr lang="en-US" dirty="0"/>
              <a:t>Chapter 2 Section 3: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79B81-E9CD-47F8-B7A0-B3DCDF379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220586"/>
            <a:ext cx="8045373" cy="1500889"/>
          </a:xfrm>
        </p:spPr>
        <p:txBody>
          <a:bodyPr>
            <a:normAutofit/>
          </a:bodyPr>
          <a:lstStyle/>
          <a:p>
            <a:r>
              <a:rPr lang="en-US" sz="4000" dirty="0"/>
              <a:t>Comparative advantage </a:t>
            </a:r>
          </a:p>
        </p:txBody>
      </p:sp>
    </p:spTree>
    <p:extLst>
      <p:ext uri="{BB962C8B-B14F-4D97-AF65-F5344CB8AC3E}">
        <p14:creationId xmlns:p14="http://schemas.microsoft.com/office/powerpoint/2010/main" val="1922159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BD2A6-0DA2-47D0-8603-EB00FA4E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67FCB-BFB9-482F-8C77-69F70538E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division of labor allows for the introduction of more sophisticated production techniques. </a:t>
            </a:r>
          </a:p>
        </p:txBody>
      </p:sp>
    </p:spTree>
    <p:extLst>
      <p:ext uri="{BB962C8B-B14F-4D97-AF65-F5344CB8AC3E}">
        <p14:creationId xmlns:p14="http://schemas.microsoft.com/office/powerpoint/2010/main" val="246613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8761-735C-40E0-9E19-D864C97C4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Advantage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DFBA6-835D-441A-80D9-FE326D1AC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Having an </a:t>
            </a:r>
            <a:r>
              <a:rPr lang="en-US" sz="3200" b="1" u="sng" dirty="0"/>
              <a:t>absolute advantage </a:t>
            </a:r>
            <a:r>
              <a:rPr lang="en-US" sz="3200" dirty="0"/>
              <a:t>means being able to do something using fewer resources than other producers require. </a:t>
            </a:r>
          </a:p>
        </p:txBody>
      </p:sp>
    </p:spTree>
    <p:extLst>
      <p:ext uri="{BB962C8B-B14F-4D97-AF65-F5344CB8AC3E}">
        <p14:creationId xmlns:p14="http://schemas.microsoft.com/office/powerpoint/2010/main" val="403704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69796-37E1-4FE7-8ABB-4F5425AC8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 of Comparative Advantage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664B7-9CB2-4C96-82DC-2D71A05C6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According to the </a:t>
            </a:r>
            <a:r>
              <a:rPr lang="en-US" sz="2800" b="1" u="sng" dirty="0"/>
              <a:t>law of comparative advantage</a:t>
            </a:r>
            <a:r>
              <a:rPr lang="en-US" sz="2800" dirty="0"/>
              <a:t>, the worker with the lower opportunity coast of producing a particular output should specialize in that output. </a:t>
            </a:r>
          </a:p>
          <a:p>
            <a:endParaRPr lang="en-US" sz="2800" b="1" u="sng" dirty="0"/>
          </a:p>
          <a:p>
            <a:r>
              <a:rPr lang="en-US" sz="2800" b="1" u="sng" dirty="0"/>
              <a:t>Specialization</a:t>
            </a:r>
            <a:r>
              <a:rPr lang="en-US" sz="2800" dirty="0"/>
              <a:t>, then, occurs when individual workers focus on single tasks, enabling each one to be more efficient and productive. </a:t>
            </a:r>
          </a:p>
        </p:txBody>
      </p:sp>
    </p:spTree>
    <p:extLst>
      <p:ext uri="{BB962C8B-B14F-4D97-AF65-F5344CB8AC3E}">
        <p14:creationId xmlns:p14="http://schemas.microsoft.com/office/powerpoint/2010/main" val="24265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C6991-6C09-4CAE-A4C7-5682B5B60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from Specialization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9A275-D41D-4F32-B9CE-20E172A6E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Absolute advantage focuses on which of you uses the fewest resources, but comparative advantage focuses on what else those resources could have produced- that is, on the opportunity cost of those resources. </a:t>
            </a:r>
          </a:p>
          <a:p>
            <a:endParaRPr lang="en-US" sz="3200" dirty="0"/>
          </a:p>
          <a:p>
            <a:r>
              <a:rPr lang="en-US" sz="3200" dirty="0"/>
              <a:t>The law of comparative advantage indicates who should do what. </a:t>
            </a:r>
          </a:p>
        </p:txBody>
      </p:sp>
    </p:spTree>
    <p:extLst>
      <p:ext uri="{BB962C8B-B14F-4D97-AF65-F5344CB8AC3E}">
        <p14:creationId xmlns:p14="http://schemas.microsoft.com/office/powerpoint/2010/main" val="223753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B1F6F-752F-46AB-AE7E-36D1F7E7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5614A-5AE2-4AC9-8829-AB3C979EE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Barter- a system of exchange in which products are traded directly for other products. </a:t>
            </a:r>
          </a:p>
          <a:p>
            <a:r>
              <a:rPr lang="en-US" dirty="0"/>
              <a:t>Barter works best in simple economies where there is little specialization and few types of goods to trade. </a:t>
            </a:r>
          </a:p>
          <a:p>
            <a:endParaRPr lang="en-US" dirty="0"/>
          </a:p>
          <a:p>
            <a:r>
              <a:rPr lang="en-US" dirty="0"/>
              <a:t>For economies with greater specialization, money plays an important role in facilitating exchange. </a:t>
            </a:r>
          </a:p>
        </p:txBody>
      </p:sp>
    </p:spTree>
    <p:extLst>
      <p:ext uri="{BB962C8B-B14F-4D97-AF65-F5344CB8AC3E}">
        <p14:creationId xmlns:p14="http://schemas.microsoft.com/office/powerpoint/2010/main" val="196254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59EBB-A7F6-4B2E-9219-9C1FF25EC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AE591-9002-40FE-A013-FB5AA203D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Money</a:t>
            </a:r>
            <a:r>
              <a:rPr lang="en-US" sz="2800" dirty="0"/>
              <a:t>- coins, bills, and checks- serves as a medium of exchange because it is the one things that everyone is willing to accept in exchange for all goods and services. </a:t>
            </a:r>
          </a:p>
        </p:txBody>
      </p:sp>
    </p:spTree>
    <p:extLst>
      <p:ext uri="{BB962C8B-B14F-4D97-AF65-F5344CB8AC3E}">
        <p14:creationId xmlns:p14="http://schemas.microsoft.com/office/powerpoint/2010/main" val="4118710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1BA01-F565-4244-9BFF-B96401E0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C27EF-AD64-424A-9D64-A8F4037B6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specialization based on comparative advantage, most people consume little of what they produce and produce little of what they consume. </a:t>
            </a:r>
          </a:p>
          <a:p>
            <a:endParaRPr lang="en-US" dirty="0"/>
          </a:p>
          <a:p>
            <a:r>
              <a:rPr lang="en-US" dirty="0"/>
              <a:t>People specialize in particular activities, such as plumbing or carpentry, and then exchange their products for money, which in turn is exchanged for goods and services. </a:t>
            </a:r>
          </a:p>
        </p:txBody>
      </p:sp>
    </p:spTree>
    <p:extLst>
      <p:ext uri="{BB962C8B-B14F-4D97-AF65-F5344CB8AC3E}">
        <p14:creationId xmlns:p14="http://schemas.microsoft.com/office/powerpoint/2010/main" val="84996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FDB9-52C6-4E60-801A-B6F5F3BF3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of Labor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9AB23-96C5-4DF0-8CD4-D5B7158C8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McDonald’s </a:t>
            </a:r>
          </a:p>
          <a:p>
            <a:pPr lvl="1"/>
            <a:r>
              <a:rPr lang="en-US" sz="2800" dirty="0"/>
              <a:t>Takes advantage of the gains resulting from the division of labor.</a:t>
            </a:r>
          </a:p>
          <a:p>
            <a:pPr lvl="1"/>
            <a:endParaRPr lang="en-US" sz="2800" dirty="0"/>
          </a:p>
          <a:p>
            <a:pPr lvl="1"/>
            <a:r>
              <a:rPr lang="en-US" sz="2800" b="1" u="sng" dirty="0"/>
              <a:t>Division of Labor- </a:t>
            </a:r>
            <a:r>
              <a:rPr lang="en-US" sz="2800" dirty="0"/>
              <a:t>sorts the production process into separate tasks to be carried out by separate workers. </a:t>
            </a:r>
          </a:p>
          <a:p>
            <a:pPr lvl="2"/>
            <a:r>
              <a:rPr lang="en-US" sz="2800" dirty="0"/>
              <a:t>Each worker specializes in a separate task. </a:t>
            </a:r>
          </a:p>
        </p:txBody>
      </p:sp>
    </p:spTree>
    <p:extLst>
      <p:ext uri="{BB962C8B-B14F-4D97-AF65-F5344CB8AC3E}">
        <p14:creationId xmlns:p14="http://schemas.microsoft.com/office/powerpoint/2010/main" val="772934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6A6E7-EA34-4EA4-9531-9F549A788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ECEC1-8A31-4746-B6C9-387134CCD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Mangers can assign tasks according to individual preferences and abilities.</a:t>
            </a:r>
          </a:p>
          <a:p>
            <a:r>
              <a:rPr lang="en-US" dirty="0"/>
              <a:t>The worker with the nice smile and good personality can handle the customers up front. </a:t>
            </a:r>
          </a:p>
          <a:p>
            <a:r>
              <a:rPr lang="en-US" dirty="0"/>
              <a:t>The muscle-bound worker with few social graces can do the heavy lifting in the back room. </a:t>
            </a:r>
          </a:p>
          <a:p>
            <a:r>
              <a:rPr lang="en-US" dirty="0"/>
              <a:t>The worker who performs the same task again and again gets better at it. </a:t>
            </a:r>
          </a:p>
        </p:txBody>
      </p:sp>
    </p:spTree>
    <p:extLst>
      <p:ext uri="{BB962C8B-B14F-4D97-AF65-F5344CB8AC3E}">
        <p14:creationId xmlns:p14="http://schemas.microsoft.com/office/powerpoint/2010/main" val="315704464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644</TotalTime>
  <Words>379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Economics  Chapter 2 Section 3: </vt:lpstr>
      <vt:lpstr>Absolute Advantage </vt:lpstr>
      <vt:lpstr>The law of Comparative Advantage </vt:lpstr>
      <vt:lpstr>Gains from Specialization </vt:lpstr>
      <vt:lpstr>Exchange </vt:lpstr>
      <vt:lpstr>PowerPoint Presentation</vt:lpstr>
      <vt:lpstr>Specialization </vt:lpstr>
      <vt:lpstr>Division of Labor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 Chapter 2 Section 3: </dc:title>
  <dc:creator>Tyler Moudry</dc:creator>
  <cp:lastModifiedBy>Tyler Moudry</cp:lastModifiedBy>
  <cp:revision>4</cp:revision>
  <dcterms:created xsi:type="dcterms:W3CDTF">2019-02-25T20:38:34Z</dcterms:created>
  <dcterms:modified xsi:type="dcterms:W3CDTF">2019-02-26T07:23:20Z</dcterms:modified>
</cp:coreProperties>
</file>