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CE7F-6752-41D9-9F3B-3AD365A291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Ap European History</a:t>
            </a:r>
            <a:br>
              <a:rPr lang="en-US" sz="4400" dirty="0"/>
            </a:br>
            <a:r>
              <a:rPr lang="en-US" sz="4400" dirty="0"/>
              <a:t>Chapter 26 Section 5: Cultural and Intellectual Trends in the Interwar years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21475-BB0A-42E1-9E93-BD50D5C650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0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B48E-D55E-4DC7-B806-9ADB7691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80039-8549-4590-85B7-D4F59643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1920s, Weimar Germany was one of the chief European centers for modern arts and sciences. </a:t>
            </a:r>
          </a:p>
          <a:p>
            <a:r>
              <a:rPr lang="en-US" dirty="0"/>
              <a:t>Hitler and the Nazis rejected modern art as “degenerate” or Jewish” art. </a:t>
            </a:r>
          </a:p>
        </p:txBody>
      </p:sp>
    </p:spTree>
    <p:extLst>
      <p:ext uri="{BB962C8B-B14F-4D97-AF65-F5344CB8AC3E}">
        <p14:creationId xmlns:p14="http://schemas.microsoft.com/office/powerpoint/2010/main" val="223173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A478-38A4-45EF-9B56-2DD5DAA5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Search for the unconscious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00F4-A4A5-41B4-B06A-F6A847A63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growing concern with the unconscious also led to greater popular interest in psychology.</a:t>
            </a:r>
          </a:p>
          <a:p>
            <a:r>
              <a:rPr lang="en-US" dirty="0"/>
              <a:t>The full impact of Sigmund Freud’s thought was not felt until after World War I. </a:t>
            </a:r>
          </a:p>
        </p:txBody>
      </p:sp>
    </p:spTree>
    <p:extLst>
      <p:ext uri="{BB962C8B-B14F-4D97-AF65-F5344CB8AC3E}">
        <p14:creationId xmlns:p14="http://schemas.microsoft.com/office/powerpoint/2010/main" val="225210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17D7-8DE3-4F9B-885B-E594BA78C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FAEE-CF1F-498E-AE7D-7830EA853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disciple of Freud, Carl Jung (1856-1961) came to believe that Freud’s theories were too narrow and reflected Freud’s own personal biases. </a:t>
            </a:r>
          </a:p>
          <a:p>
            <a:endParaRPr lang="en-US" dirty="0"/>
          </a:p>
          <a:p>
            <a:r>
              <a:rPr lang="en-US" dirty="0"/>
              <a:t>Jung viewed the unconscious as twofold: a personal unconscious and, at a deeper level, a collective unconsciousness. </a:t>
            </a:r>
          </a:p>
        </p:txBody>
      </p:sp>
    </p:spTree>
    <p:extLst>
      <p:ext uri="{BB962C8B-B14F-4D97-AF65-F5344CB8AC3E}">
        <p14:creationId xmlns:p14="http://schemas.microsoft.com/office/powerpoint/2010/main" val="347297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0C4A5-5667-49CC-8D5B-3B06A648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heroic age of physics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CE75-C16B-455C-98D1-21193E95D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Ernest Rutherford (1871-1937), one of the physicists responsible for demonstrating that the atom could be split, dubbed the 1920s the heroic age of physics. </a:t>
            </a:r>
          </a:p>
        </p:txBody>
      </p:sp>
    </p:spTree>
    <p:extLst>
      <p:ext uri="{BB962C8B-B14F-4D97-AF65-F5344CB8AC3E}">
        <p14:creationId xmlns:p14="http://schemas.microsoft.com/office/powerpoint/2010/main" val="193570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D1848-4CCA-4337-8BD9-45CE8203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E34DB-607B-4547-BB39-A92640104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artistic and intellectual innovations of the pre-World War I period, which had shocked many Europeans, had been the preserve primarily of a small group of avant-garde artists and intellectuals. </a:t>
            </a:r>
          </a:p>
          <a:p>
            <a:endParaRPr lang="en-US" dirty="0"/>
          </a:p>
          <a:p>
            <a:r>
              <a:rPr lang="en-US" dirty="0"/>
              <a:t>Four years of devasting war had left many Europeans with a profound sense of despair and disillusionment. </a:t>
            </a:r>
          </a:p>
          <a:p>
            <a:r>
              <a:rPr lang="en-US" dirty="0"/>
              <a:t>The Great War indicated to many people that something was dreadfully wrong with Western values. </a:t>
            </a:r>
          </a:p>
        </p:txBody>
      </p:sp>
    </p:spTree>
    <p:extLst>
      <p:ext uri="{BB962C8B-B14F-4D97-AF65-F5344CB8AC3E}">
        <p14:creationId xmlns:p14="http://schemas.microsoft.com/office/powerpoint/2010/main" val="209367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B9A30-8576-437B-8726-1C3A4967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5D964-3594-46BC-8271-F79D968A3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Decline of the West , the German writer Oswald Spengler (1880-1936) reflected this disillusionment when he emphasized the decadence of Western civilization and posited it collapse.   </a:t>
            </a:r>
          </a:p>
        </p:txBody>
      </p:sp>
    </p:spTree>
    <p:extLst>
      <p:ext uri="{BB962C8B-B14F-4D97-AF65-F5344CB8AC3E}">
        <p14:creationId xmlns:p14="http://schemas.microsoft.com/office/powerpoint/2010/main" val="191415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4F75-2586-49F9-8D82-78C853F0B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Nightmares and new visions: art and Music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E9B58-B83D-4029-AFD4-F67C91BC8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painting became ever more popular as many pioneering artists of the early 20</a:t>
            </a:r>
            <a:r>
              <a:rPr lang="en-US" baseline="30000" dirty="0"/>
              <a:t>th</a:t>
            </a:r>
            <a:r>
              <a:rPr lang="en-US" dirty="0"/>
              <a:t> century matured in the decades after the war. </a:t>
            </a:r>
          </a:p>
        </p:txBody>
      </p:sp>
    </p:spTree>
    <p:extLst>
      <p:ext uri="{BB962C8B-B14F-4D97-AF65-F5344CB8AC3E}">
        <p14:creationId xmlns:p14="http://schemas.microsoft.com/office/powerpoint/2010/main" val="268812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AB09-887B-4429-8E4D-B466969D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36A27-1106-4599-B804-B54F3C8E9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Dadaism attempted to enshrine the purposelessness of life. </a:t>
            </a:r>
          </a:p>
          <a:p>
            <a:r>
              <a:rPr lang="en-US" dirty="0"/>
              <a:t>Tristan </a:t>
            </a:r>
            <a:r>
              <a:rPr lang="en-US" dirty="0" err="1"/>
              <a:t>Tzara</a:t>
            </a:r>
            <a:r>
              <a:rPr lang="en-US" dirty="0"/>
              <a:t> (1896 -1945), a Romanian-French poet and one of the founders of Dadaism, expressed the </a:t>
            </a:r>
            <a:r>
              <a:rPr lang="en-US" dirty="0" err="1"/>
              <a:t>Dadist</a:t>
            </a:r>
            <a:r>
              <a:rPr lang="en-US" dirty="0"/>
              <a:t> contempt for the Western tradition  in a lecture on Dada in 1922. </a:t>
            </a:r>
          </a:p>
        </p:txBody>
      </p:sp>
    </p:spTree>
    <p:extLst>
      <p:ext uri="{BB962C8B-B14F-4D97-AF65-F5344CB8AC3E}">
        <p14:creationId xmlns:p14="http://schemas.microsoft.com/office/powerpoint/2010/main" val="245624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0C1E-BC03-429D-B392-FDC8356E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0ACE-8F35-4CC8-9FAC-1C0BF982A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Perhaps more important as an artistic movement was Surrealism, which sought a reality beyond the material, sensible world and found it in the world of the unconscious through the portrayal of fantasies, dreams, or nightmares. </a:t>
            </a:r>
          </a:p>
        </p:txBody>
      </p:sp>
    </p:spTree>
    <p:extLst>
      <p:ext uri="{BB962C8B-B14F-4D97-AF65-F5344CB8AC3E}">
        <p14:creationId xmlns:p14="http://schemas.microsoft.com/office/powerpoint/2010/main" val="220679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1DF08-7BC3-4519-9FAC-3B18AA84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8A0CC-20B9-4FC8-B45B-EEA942B17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Salvador Dali (1904-1989) became the high priest of Surrealism and in his mature phase became a master of representational Surrealism. </a:t>
            </a:r>
          </a:p>
          <a:p>
            <a:endParaRPr lang="en-US" dirty="0"/>
          </a:p>
          <a:p>
            <a:pPr lvl="1"/>
            <a:r>
              <a:rPr lang="en-US" dirty="0"/>
              <a:t>In </a:t>
            </a:r>
            <a:r>
              <a:rPr lang="en-US" i="1" dirty="0"/>
              <a:t>The Persistence of Memory</a:t>
            </a:r>
            <a:r>
              <a:rPr lang="en-US" dirty="0"/>
              <a:t>, Dali portrayed recognizable objects divorced from their normal context. </a:t>
            </a:r>
          </a:p>
        </p:txBody>
      </p:sp>
    </p:spTree>
    <p:extLst>
      <p:ext uri="{BB962C8B-B14F-4D97-AF65-F5344CB8AC3E}">
        <p14:creationId xmlns:p14="http://schemas.microsoft.com/office/powerpoint/2010/main" val="368092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16D8-05B2-48E0-9CF4-3C94774E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FEC45-AFCF-422F-AD77-75E6C7E58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Especially important in the spread of functionalism was the Bauhaus School of art, architecture, and design founded in 1919 at Weimar, Germany, by the Berlin architect Walter Gropius (1883- 1969). </a:t>
            </a:r>
          </a:p>
        </p:txBody>
      </p:sp>
    </p:spTree>
    <p:extLst>
      <p:ext uri="{BB962C8B-B14F-4D97-AF65-F5344CB8AC3E}">
        <p14:creationId xmlns:p14="http://schemas.microsoft.com/office/powerpoint/2010/main" val="144378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5E5A-5B1A-434B-8C59-E28FDA162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72744-AD43-4C52-93FF-0A9EF2E54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postwar acceptance of modern art forms was by no means universal. </a:t>
            </a:r>
          </a:p>
          <a:p>
            <a:r>
              <a:rPr lang="en-US" dirty="0"/>
              <a:t>Many traditionalists denounced what they considered degeneracy and decadence in the arts. </a:t>
            </a:r>
          </a:p>
          <a:p>
            <a:endParaRPr lang="en-US" dirty="0"/>
          </a:p>
          <a:p>
            <a:pPr lvl="1"/>
            <a:r>
              <a:rPr lang="en-US" b="1" i="1" dirty="0"/>
              <a:t>Nowhere was this more evident than in the totalitarian states of Nazi Germany and the Soviet Union. </a:t>
            </a:r>
          </a:p>
        </p:txBody>
      </p:sp>
    </p:spTree>
    <p:extLst>
      <p:ext uri="{BB962C8B-B14F-4D97-AF65-F5344CB8AC3E}">
        <p14:creationId xmlns:p14="http://schemas.microsoft.com/office/powerpoint/2010/main" val="301560484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40</TotalTime>
  <Words>484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Ap European History Chapter 26 Section 5: Cultural and Intellectual Trends in the Interwar years  </vt:lpstr>
      <vt:lpstr>PowerPoint Presentation</vt:lpstr>
      <vt:lpstr>PowerPoint Presentation</vt:lpstr>
      <vt:lpstr>Nightmares and new visions: art and Music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Search for the unconscious </vt:lpstr>
      <vt:lpstr>PowerPoint Presentation</vt:lpstr>
      <vt:lpstr>The heroic age of physics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Chapter 26 Section 5: Cultural and Intellectual Trends in the Interwar years  </dc:title>
  <dc:creator>Tyler Moudry</dc:creator>
  <cp:lastModifiedBy>Tyler Moudry</cp:lastModifiedBy>
  <cp:revision>4</cp:revision>
  <dcterms:created xsi:type="dcterms:W3CDTF">2019-04-14T23:02:39Z</dcterms:created>
  <dcterms:modified xsi:type="dcterms:W3CDTF">2019-04-14T23:43:30Z</dcterms:modified>
</cp:coreProperties>
</file>