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8D7E-DA48-4C49-B518-7BC68A4980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Ap European History </a:t>
            </a:r>
            <a:br>
              <a:rPr lang="en-US" sz="4800" dirty="0"/>
            </a:br>
            <a:r>
              <a:rPr lang="en-US" sz="4800" dirty="0"/>
              <a:t>Chapter 26 </a:t>
            </a:r>
            <a:br>
              <a:rPr lang="en-US" sz="4800" dirty="0"/>
            </a:br>
            <a:r>
              <a:rPr lang="en-US" sz="4800" dirty="0"/>
              <a:t>Section 4: the Expansion of Mass Culture and Mass Leisure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94048-D33E-40F1-97AC-7FC13BD5FA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5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1624A-D0D8-415A-84CD-4E60B08C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09EB-553A-456A-91EB-B25BAF26E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and more, mass culture and mass leisure had the effect of increasing the homogeneity of national populations, process that had begun in the 19</a:t>
            </a:r>
            <a:r>
              <a:rPr lang="en-US" baseline="30000" dirty="0"/>
              <a:t>th</a:t>
            </a:r>
            <a:r>
              <a:rPr lang="en-US" dirty="0"/>
              <a:t> century with the development of the national state. </a:t>
            </a:r>
          </a:p>
        </p:txBody>
      </p:sp>
    </p:spTree>
    <p:extLst>
      <p:ext uri="{BB962C8B-B14F-4D97-AF65-F5344CB8AC3E}">
        <p14:creationId xmlns:p14="http://schemas.microsoft.com/office/powerpoint/2010/main" val="191390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F73A3-3B7E-40E6-82AF-78053A5A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F9717-743A-49AF-9EA0-27AB2B4C6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Roaring Twenties was the name given to the decade of the 1920s, known for the exuberance of its popular culture. </a:t>
            </a:r>
          </a:p>
          <a:p>
            <a:endParaRPr lang="en-US" dirty="0"/>
          </a:p>
          <a:p>
            <a:r>
              <a:rPr lang="en-US" dirty="0"/>
              <a:t>Berlin, the capital of Germany, became the entertainment center of Europe with its theaters, cabarets, cinemas, and jazz clubs. </a:t>
            </a:r>
          </a:p>
          <a:p>
            <a:endParaRPr lang="en-US" dirty="0"/>
          </a:p>
          <a:p>
            <a:r>
              <a:rPr lang="en-US" dirty="0"/>
              <a:t>The Roaring Twenties was especially known for its dance crazes. </a:t>
            </a:r>
          </a:p>
        </p:txBody>
      </p:sp>
    </p:spTree>
    <p:extLst>
      <p:ext uri="{BB962C8B-B14F-4D97-AF65-F5344CB8AC3E}">
        <p14:creationId xmlns:p14="http://schemas.microsoft.com/office/powerpoint/2010/main" val="97524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DC0B-B876-4559-A0FB-46BA8A30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and movies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A79D8-28F7-4AE9-9919-4EF811C10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series of technological inventions in the late nineteenth century had prepared the way for a revolution in mass communications. </a:t>
            </a:r>
          </a:p>
          <a:p>
            <a:endParaRPr lang="en-US" dirty="0"/>
          </a:p>
          <a:p>
            <a:r>
              <a:rPr lang="en-US" dirty="0"/>
              <a:t>Especially important was Marconi’s discovery of “wireless” radio waves. </a:t>
            </a:r>
          </a:p>
          <a:p>
            <a:r>
              <a:rPr lang="en-US" dirty="0"/>
              <a:t>But it was not until June 16, 1920, that a radio broadcast (of a concert by soprano Nellie Melba from London) for a mass audience was attempted. </a:t>
            </a:r>
          </a:p>
          <a:p>
            <a:endParaRPr lang="en-US" dirty="0"/>
          </a:p>
          <a:p>
            <a:r>
              <a:rPr lang="en-US" dirty="0"/>
              <a:t>Permanent broadcasting facilities were then constructed in the United States, Europe, and Japan during 1921, while mass production of radios also began. </a:t>
            </a:r>
          </a:p>
        </p:txBody>
      </p:sp>
    </p:spTree>
    <p:extLst>
      <p:ext uri="{BB962C8B-B14F-4D97-AF65-F5344CB8AC3E}">
        <p14:creationId xmlns:p14="http://schemas.microsoft.com/office/powerpoint/2010/main" val="4393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863F8-00DB-42C9-9D36-17978060B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08331-2050-421A-A072-46E521AE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course , radio and movies could also be used for political purposes. </a:t>
            </a:r>
          </a:p>
          <a:p>
            <a:r>
              <a:rPr lang="en-US" dirty="0"/>
              <a:t>Hitler said that “without motor cars, sound films, and wireless, no victory of National Socialism.” </a:t>
            </a:r>
          </a:p>
          <a:p>
            <a:endParaRPr lang="en-US" dirty="0"/>
          </a:p>
          <a:p>
            <a:r>
              <a:rPr lang="en-US" dirty="0"/>
              <a:t>The Nazi regime encouraged radio listening by urging manufacturers to produce cheap radios that could be bought on the installment plane. </a:t>
            </a:r>
          </a:p>
          <a:p>
            <a:endParaRPr lang="en-US" dirty="0"/>
          </a:p>
          <a:p>
            <a:r>
              <a:rPr lang="en-US" dirty="0"/>
              <a:t>The Nazis also erected loudspeaker pillars in the streets to encourage communal radio listening, especially to broadcasts of mass meetings. </a:t>
            </a:r>
          </a:p>
        </p:txBody>
      </p:sp>
    </p:spTree>
    <p:extLst>
      <p:ext uri="{BB962C8B-B14F-4D97-AF65-F5344CB8AC3E}">
        <p14:creationId xmlns:p14="http://schemas.microsoft.com/office/powerpoint/2010/main" val="194822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4076-A872-43F5-B04C-249C7320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56E94-4751-45BC-AB0E-E1C17F344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Film too, had propaganda potential, a possibility not lost on Joseph Goebbels (1897-1945), the propaganda minister of Nazi Germany. </a:t>
            </a:r>
          </a:p>
          <a:p>
            <a:endParaRPr lang="en-US" dirty="0"/>
          </a:p>
          <a:p>
            <a:pPr lvl="2"/>
            <a:r>
              <a:rPr lang="en-US" sz="2400" dirty="0"/>
              <a:t>Believing that film constituted one of the most modern and scientific means of influencing the masses, Goebbels created a special film section in his Propaganda Ministry and encouraged the production of both documentaries and popular feature films that carried the Nazi message. </a:t>
            </a:r>
          </a:p>
        </p:txBody>
      </p:sp>
    </p:spTree>
    <p:extLst>
      <p:ext uri="{BB962C8B-B14F-4D97-AF65-F5344CB8AC3E}">
        <p14:creationId xmlns:p14="http://schemas.microsoft.com/office/powerpoint/2010/main" val="133193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E050C-ECFB-43E6-93DA-40D29D5C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Leisure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D965A-485D-4EAC-9B80-574EF31FA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 leisure activities had developed at the turn of the century, but new work patterns after WWI dramatically expanded the amount of free time available to take advantage of them. </a:t>
            </a:r>
          </a:p>
          <a:p>
            <a:endParaRPr lang="en-US" dirty="0"/>
          </a:p>
          <a:p>
            <a:r>
              <a:rPr lang="en-US" dirty="0"/>
              <a:t>By 1920, the eight-hour day had become the norm for many office and factory workers in northern and western Europe. </a:t>
            </a:r>
          </a:p>
        </p:txBody>
      </p:sp>
    </p:spTree>
    <p:extLst>
      <p:ext uri="{BB962C8B-B14F-4D97-AF65-F5344CB8AC3E}">
        <p14:creationId xmlns:p14="http://schemas.microsoft.com/office/powerpoint/2010/main" val="139528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CBA7-E31E-4343-B7BE-ED4C9BC2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8880-642C-4C2C-B153-83BE9576E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sporting events for mass audiences became an especially important aspect of mass leisure. </a:t>
            </a:r>
          </a:p>
          <a:p>
            <a:endParaRPr lang="en-US" dirty="0"/>
          </a:p>
          <a:p>
            <a:r>
              <a:rPr lang="en-US" dirty="0"/>
              <a:t>Travel opportunities also added new dimensions to mass leisure activities. </a:t>
            </a:r>
          </a:p>
          <a:p>
            <a:pPr lvl="1"/>
            <a:r>
              <a:rPr lang="en-US" dirty="0"/>
              <a:t>The military use of aircraft during WWI helped improve planes and make civilian air travel a reality. </a:t>
            </a:r>
          </a:p>
        </p:txBody>
      </p:sp>
    </p:spTree>
    <p:extLst>
      <p:ext uri="{BB962C8B-B14F-4D97-AF65-F5344CB8AC3E}">
        <p14:creationId xmlns:p14="http://schemas.microsoft.com/office/powerpoint/2010/main" val="401351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F8DE-6082-4094-8A02-23752F76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E8E8C-8FAA-45DE-8B8B-BC2E2D122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 leisure provided totalitarian regimes with new ways to control their populations. </a:t>
            </a:r>
          </a:p>
          <a:p>
            <a:r>
              <a:rPr lang="en-US" dirty="0"/>
              <a:t>Mussolini’s Italy created the </a:t>
            </a:r>
            <a:r>
              <a:rPr lang="en-US" dirty="0" err="1"/>
              <a:t>Dopolavoro</a:t>
            </a:r>
            <a:r>
              <a:rPr lang="en-US" dirty="0"/>
              <a:t> (afterwork) as a vast national recreation agency.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Depolavoro</a:t>
            </a:r>
            <a:r>
              <a:rPr lang="en-US" dirty="0"/>
              <a:t> was responsible for establishing clubhouses with libraries, radios, and athletic facilities in virtually every town and village. </a:t>
            </a:r>
          </a:p>
        </p:txBody>
      </p:sp>
    </p:spTree>
    <p:extLst>
      <p:ext uri="{BB962C8B-B14F-4D97-AF65-F5344CB8AC3E}">
        <p14:creationId xmlns:p14="http://schemas.microsoft.com/office/powerpoint/2010/main" val="123946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C9EB-DB0A-4815-9434-86724866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42082-F9D1-43CF-AB34-FEC5E4E4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Nazi regime adopted a program similar to the </a:t>
            </a:r>
            <a:r>
              <a:rPr lang="en-US" dirty="0" err="1"/>
              <a:t>Dopolavoro</a:t>
            </a:r>
            <a:r>
              <a:rPr lang="en-US" dirty="0"/>
              <a:t> in its Kraft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Freude</a:t>
            </a:r>
            <a:r>
              <a:rPr lang="en-US" dirty="0"/>
              <a:t> (Strength Through Joy).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purpose of Kraft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Freude</a:t>
            </a:r>
            <a:r>
              <a:rPr lang="en-US" dirty="0"/>
              <a:t> was to coordinate the free time of the working class by offering a variety of leisure time activities, including concerts, operas, films, guided tours, and sporting events. </a:t>
            </a:r>
          </a:p>
        </p:txBody>
      </p:sp>
    </p:spTree>
    <p:extLst>
      <p:ext uri="{BB962C8B-B14F-4D97-AF65-F5344CB8AC3E}">
        <p14:creationId xmlns:p14="http://schemas.microsoft.com/office/powerpoint/2010/main" val="4763946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24</TotalTime>
  <Words>547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Ap European History  Chapter 26  Section 4: the Expansion of Mass Culture and Mass Leisure </vt:lpstr>
      <vt:lpstr>PowerPoint Presentation</vt:lpstr>
      <vt:lpstr>Radio and movies  </vt:lpstr>
      <vt:lpstr>PowerPoint Presentation</vt:lpstr>
      <vt:lpstr>PowerPoint Presentation</vt:lpstr>
      <vt:lpstr>Mass Leisure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 Chapter 26  Section 4: the Expansion of Mass Culture and Mass Leisure </dc:title>
  <dc:creator>Tyler Moudry</dc:creator>
  <cp:lastModifiedBy>Tyler Moudry</cp:lastModifiedBy>
  <cp:revision>3</cp:revision>
  <dcterms:created xsi:type="dcterms:W3CDTF">2019-04-14T08:07:52Z</dcterms:created>
  <dcterms:modified xsi:type="dcterms:W3CDTF">2019-04-14T08:32:12Z</dcterms:modified>
</cp:coreProperties>
</file>