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A482B-F29C-40F4-943C-2AE8AA946F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err="1"/>
              <a:t>Ap</a:t>
            </a:r>
            <a:r>
              <a:rPr lang="en-US" sz="3200" dirty="0"/>
              <a:t> European history </a:t>
            </a:r>
            <a:br>
              <a:rPr lang="en-US" sz="3200" dirty="0"/>
            </a:br>
            <a:r>
              <a:rPr lang="en-US" sz="3200" dirty="0"/>
              <a:t>Chapter 16 section 7: Science and religion in the seventeenth century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313EA-71DF-4897-897D-D9A077A9DF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5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28962-A055-4A63-B8E0-ECE9007BB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A9A2-C507-4C9C-80B3-F3C7B6F5C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Galileo’s struggle with the inquisitorial Holy Office of the Catholic church, we see the beginning of the conflict between science and religion that has marked the history of modern Western civilization. </a:t>
            </a:r>
          </a:p>
        </p:txBody>
      </p:sp>
    </p:spTree>
    <p:extLst>
      <p:ext uri="{BB962C8B-B14F-4D97-AF65-F5344CB8AC3E}">
        <p14:creationId xmlns:p14="http://schemas.microsoft.com/office/powerpoint/2010/main" val="69512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497DA-8ECC-475C-A528-3817BA301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FDD4B-57C4-4504-90D3-B6AC32C7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Galileo, it made little sense for the church to determine the nature of physical reality on the basis of biblical texts that were subject to radically </a:t>
            </a:r>
            <a:r>
              <a:rPr lang="en-US"/>
              <a:t>divergent interpretations. </a:t>
            </a:r>
          </a:p>
        </p:txBody>
      </p:sp>
    </p:spTree>
    <p:extLst>
      <p:ext uri="{BB962C8B-B14F-4D97-AF65-F5344CB8AC3E}">
        <p14:creationId xmlns:p14="http://schemas.microsoft.com/office/powerpoint/2010/main" val="71309680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</TotalTime>
  <Words>68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Badge</vt:lpstr>
      <vt:lpstr>Ap European history  Chapter 16 section 7: Science and religion in the seventeenth century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European history  Chapter 16 section 7: Science and religion in the seventeenth century </dc:title>
  <dc:creator>Tyler Moudry</dc:creator>
  <cp:lastModifiedBy>Tyler Moudry</cp:lastModifiedBy>
  <cp:revision>1</cp:revision>
  <dcterms:created xsi:type="dcterms:W3CDTF">2018-11-13T20:49:58Z</dcterms:created>
  <dcterms:modified xsi:type="dcterms:W3CDTF">2018-11-13T20:53:48Z</dcterms:modified>
</cp:coreProperties>
</file>