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8CD2D-79FA-4B38-9D0D-2DD24B8AAE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AP European history </a:t>
            </a:r>
            <a:br>
              <a:rPr lang="en-US" sz="3200" dirty="0"/>
            </a:br>
            <a:r>
              <a:rPr lang="en-US" sz="3200" dirty="0"/>
              <a:t>Chapter 15 section 6: the scientific method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498AF8-82A9-45C4-B035-1AFA4D3E21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06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F2D8D-E776-4DF6-8CA4-4341FA78D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24542-5D64-4F60-901F-1EB57C04E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development of a scientific method was crucial to the evolution of science in the modern world. </a:t>
            </a:r>
          </a:p>
          <a:p>
            <a:endParaRPr lang="en-US" dirty="0"/>
          </a:p>
          <a:p>
            <a:r>
              <a:rPr lang="en-US" dirty="0"/>
              <a:t>It was an Englishman with few scientific credentials who attempted to put forth a new method of acquiring knowledge that made an impact of the Royal Society in England in the seventeenth century and other European scientists in the eighteenth century. </a:t>
            </a:r>
          </a:p>
        </p:txBody>
      </p:sp>
    </p:spTree>
    <p:extLst>
      <p:ext uri="{BB962C8B-B14F-4D97-AF65-F5344CB8AC3E}">
        <p14:creationId xmlns:p14="http://schemas.microsoft.com/office/powerpoint/2010/main" val="4051947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BF94B-2EB3-4C67-B096-27A8DCE5B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309FB-51EE-424F-97D1-87EEA07FF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Francis Bacon (1561-1626) </a:t>
            </a:r>
          </a:p>
          <a:p>
            <a:pPr lvl="1"/>
            <a:r>
              <a:rPr lang="en-US" dirty="0"/>
              <a:t>Lawyer and lord chancellor</a:t>
            </a:r>
          </a:p>
          <a:p>
            <a:pPr lvl="1"/>
            <a:r>
              <a:rPr lang="en-US" dirty="0"/>
              <a:t>Rejected Copernicus and Kepler and misunderstood Galileo. </a:t>
            </a:r>
          </a:p>
          <a:p>
            <a:pPr lvl="1"/>
            <a:r>
              <a:rPr lang="en-US" dirty="0"/>
              <a:t>In his unfinished work, The Great Instauration, he called for his contemporaries “to commence a total </a:t>
            </a:r>
            <a:r>
              <a:rPr lang="en-US" dirty="0" err="1"/>
              <a:t>reconstuction</a:t>
            </a:r>
            <a:r>
              <a:rPr lang="en-US" dirty="0"/>
              <a:t> of sciences, arts, and all human knowledge, raised upon the proper foundations.” </a:t>
            </a:r>
          </a:p>
        </p:txBody>
      </p:sp>
    </p:spTree>
    <p:extLst>
      <p:ext uri="{BB962C8B-B14F-4D97-AF65-F5344CB8AC3E}">
        <p14:creationId xmlns:p14="http://schemas.microsoft.com/office/powerpoint/2010/main" val="3464893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D7A3F-8D27-4130-93DB-D4C6143C3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7F3F5-6457-4070-9424-96B733787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Bacon’s new foundation- a correct scientific method- was to be built on inductive principles.</a:t>
            </a:r>
          </a:p>
          <a:p>
            <a:endParaRPr lang="en-US" dirty="0"/>
          </a:p>
          <a:p>
            <a:r>
              <a:rPr lang="en-US" dirty="0"/>
              <a:t>Rather than beginning with assumed first principles from which logical conclusions could be deduced, he urged scientists to proceed from the particular to the general. </a:t>
            </a:r>
          </a:p>
          <a:p>
            <a:endParaRPr lang="en-US" dirty="0"/>
          </a:p>
          <a:p>
            <a:r>
              <a:rPr lang="en-US" dirty="0"/>
              <a:t>He stated that “the true and lawful goal of the sciences is none other than this: that human life be endowed with new discoveries and power.” </a:t>
            </a:r>
          </a:p>
        </p:txBody>
      </p:sp>
    </p:spTree>
    <p:extLst>
      <p:ext uri="{BB962C8B-B14F-4D97-AF65-F5344CB8AC3E}">
        <p14:creationId xmlns:p14="http://schemas.microsoft.com/office/powerpoint/2010/main" val="3503997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0EB74-576B-45D8-A5FE-9AF352A9C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67340-0B5D-49FF-B59A-38A24D58E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control and domination of nature became a central proposition of modern science and the technology that accompanied it. </a:t>
            </a:r>
          </a:p>
          <a:p>
            <a:endParaRPr lang="en-US" dirty="0"/>
          </a:p>
          <a:p>
            <a:r>
              <a:rPr lang="en-US" dirty="0"/>
              <a:t>Descartes proposed a different approach to scientific methodology by emphasizing deduction and mathematical logic. </a:t>
            </a:r>
          </a:p>
        </p:txBody>
      </p:sp>
    </p:spTree>
    <p:extLst>
      <p:ext uri="{BB962C8B-B14F-4D97-AF65-F5344CB8AC3E}">
        <p14:creationId xmlns:p14="http://schemas.microsoft.com/office/powerpoint/2010/main" val="4167968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6D532-FA08-449F-9651-00166270C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93AE9-6B2F-4513-AFDB-1A67441BBC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Descartes believed then that one could start with self evident truths, comparable to geometrical axioms, and deduce more complex conclusions. </a:t>
            </a:r>
          </a:p>
          <a:p>
            <a:endParaRPr lang="en-US" dirty="0"/>
          </a:p>
          <a:p>
            <a:r>
              <a:rPr lang="en-US" dirty="0"/>
              <a:t>His emphasis on deduction and mathematical order complemented Bacon’s stress on experiment and induction. </a:t>
            </a:r>
          </a:p>
        </p:txBody>
      </p:sp>
    </p:spTree>
    <p:extLst>
      <p:ext uri="{BB962C8B-B14F-4D97-AF65-F5344CB8AC3E}">
        <p14:creationId xmlns:p14="http://schemas.microsoft.com/office/powerpoint/2010/main" val="2154886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39D11-2905-488E-817A-07C7F6B57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AB27D-6B05-4FFF-85A1-2C90425EF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was Sir Isaac Newton who synthesized them into a single scientific methodology by uniting Bacon’s empiricism with Descartes’s rationalism. </a:t>
            </a:r>
          </a:p>
        </p:txBody>
      </p:sp>
    </p:spTree>
    <p:extLst>
      <p:ext uri="{BB962C8B-B14F-4D97-AF65-F5344CB8AC3E}">
        <p14:creationId xmlns:p14="http://schemas.microsoft.com/office/powerpoint/2010/main" val="774771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CD82-68C6-4E86-AE8F-A2E6AF54F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DBA0C-5BCC-47A3-8FD8-9BBB24F16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scientific method began with systematic observations and experiments, which were used to arrive at general concepts. </a:t>
            </a:r>
          </a:p>
          <a:p>
            <a:endParaRPr lang="en-US" dirty="0"/>
          </a:p>
          <a:p>
            <a:r>
              <a:rPr lang="en-US" dirty="0"/>
              <a:t>The scientific method of course, was valuable in answering the question as to how something works, and its success in doing this gave others much confidence in the method. </a:t>
            </a:r>
          </a:p>
        </p:txBody>
      </p:sp>
    </p:spTree>
    <p:extLst>
      <p:ext uri="{BB962C8B-B14F-4D97-AF65-F5344CB8AC3E}">
        <p14:creationId xmlns:p14="http://schemas.microsoft.com/office/powerpoint/2010/main" val="3549712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BEFB9-ADF6-48E7-9F6E-128C1B502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8CB7D-7724-434C-90FE-8CD0280BF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did not attempt to deal with the question of why something happens or the purpose and meaning behind the world of nature. </a:t>
            </a:r>
          </a:p>
          <a:p>
            <a:endParaRPr lang="en-US" dirty="0"/>
          </a:p>
          <a:p>
            <a:r>
              <a:rPr lang="en-US" dirty="0"/>
              <a:t>This allowed religion to retain its central importance in the seventeenth century. </a:t>
            </a:r>
          </a:p>
        </p:txBody>
      </p:sp>
    </p:spTree>
    <p:extLst>
      <p:ext uri="{BB962C8B-B14F-4D97-AF65-F5344CB8AC3E}">
        <p14:creationId xmlns:p14="http://schemas.microsoft.com/office/powerpoint/2010/main" val="696214542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21</TotalTime>
  <Words>369</Words>
  <Application>Microsoft Office PowerPoint</Application>
  <PresentationFormat>Widescreen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Gill Sans MT</vt:lpstr>
      <vt:lpstr>Impact</vt:lpstr>
      <vt:lpstr>Badge</vt:lpstr>
      <vt:lpstr>AP European history  Chapter 15 section 6: the scientific method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European history  Chapter 15 section 6: the scientific method </dc:title>
  <dc:creator>Tyler Moudry</dc:creator>
  <cp:lastModifiedBy>Tyler Moudry</cp:lastModifiedBy>
  <cp:revision>3</cp:revision>
  <dcterms:created xsi:type="dcterms:W3CDTF">2018-11-13T20:28:07Z</dcterms:created>
  <dcterms:modified xsi:type="dcterms:W3CDTF">2018-11-13T20:49:47Z</dcterms:modified>
</cp:coreProperties>
</file>