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120"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D3C78-C900-45AD-BCD8-F2EA7E4CEE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A1C789-92F4-4AC1-A27A-C1AB655E7F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EA58FE-6636-4BB2-BCF0-B8266250DBDA}"/>
              </a:ext>
            </a:extLst>
          </p:cNvPr>
          <p:cNvSpPr>
            <a:spLocks noGrp="1"/>
          </p:cNvSpPr>
          <p:nvPr>
            <p:ph type="dt" sz="half" idx="10"/>
          </p:nvPr>
        </p:nvSpPr>
        <p:spPr/>
        <p:txBody>
          <a:bodyPr/>
          <a:lstStyle/>
          <a:p>
            <a:fld id="{CAA1034A-2B15-4A0C-B61C-7079D59EAA0C}" type="datetimeFigureOut">
              <a:rPr lang="en-US" smtClean="0"/>
              <a:t>11/6/2018</a:t>
            </a:fld>
            <a:endParaRPr lang="en-US"/>
          </a:p>
        </p:txBody>
      </p:sp>
      <p:sp>
        <p:nvSpPr>
          <p:cNvPr id="5" name="Footer Placeholder 4">
            <a:extLst>
              <a:ext uri="{FF2B5EF4-FFF2-40B4-BE49-F238E27FC236}">
                <a16:creationId xmlns:a16="http://schemas.microsoft.com/office/drawing/2014/main" id="{DC1A6072-FCF6-4FAF-AB4E-CD1C1F854D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D0370-5EAE-4CF6-9FB6-B380E1E98295}"/>
              </a:ext>
            </a:extLst>
          </p:cNvPr>
          <p:cNvSpPr>
            <a:spLocks noGrp="1"/>
          </p:cNvSpPr>
          <p:nvPr>
            <p:ph type="sldNum" sz="quarter" idx="12"/>
          </p:nvPr>
        </p:nvSpPr>
        <p:spPr/>
        <p:txBody>
          <a:bodyPr/>
          <a:lstStyle/>
          <a:p>
            <a:fld id="{03E02BFE-7234-4F4A-AE0B-D15DD8310B84}" type="slidenum">
              <a:rPr lang="en-US" smtClean="0"/>
              <a:t>‹#›</a:t>
            </a:fld>
            <a:endParaRPr lang="en-US"/>
          </a:p>
        </p:txBody>
      </p:sp>
    </p:spTree>
    <p:extLst>
      <p:ext uri="{BB962C8B-B14F-4D97-AF65-F5344CB8AC3E}">
        <p14:creationId xmlns:p14="http://schemas.microsoft.com/office/powerpoint/2010/main" val="3636761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7146-C038-46B5-A280-0A0233ED92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CBF0E2-150E-4A09-A9EA-CD2FD5A447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6B917C-08E4-4399-8CEF-BE8F396CDD60}"/>
              </a:ext>
            </a:extLst>
          </p:cNvPr>
          <p:cNvSpPr>
            <a:spLocks noGrp="1"/>
          </p:cNvSpPr>
          <p:nvPr>
            <p:ph type="dt" sz="half" idx="10"/>
          </p:nvPr>
        </p:nvSpPr>
        <p:spPr/>
        <p:txBody>
          <a:bodyPr/>
          <a:lstStyle/>
          <a:p>
            <a:fld id="{CAA1034A-2B15-4A0C-B61C-7079D59EAA0C}" type="datetimeFigureOut">
              <a:rPr lang="en-US" smtClean="0"/>
              <a:t>11/6/2018</a:t>
            </a:fld>
            <a:endParaRPr lang="en-US"/>
          </a:p>
        </p:txBody>
      </p:sp>
      <p:sp>
        <p:nvSpPr>
          <p:cNvPr id="5" name="Footer Placeholder 4">
            <a:extLst>
              <a:ext uri="{FF2B5EF4-FFF2-40B4-BE49-F238E27FC236}">
                <a16:creationId xmlns:a16="http://schemas.microsoft.com/office/drawing/2014/main" id="{49E3B7B9-C230-4F9A-B978-F3F9ED673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FAB08-5AD6-4038-AAE3-D3AAA126E61E}"/>
              </a:ext>
            </a:extLst>
          </p:cNvPr>
          <p:cNvSpPr>
            <a:spLocks noGrp="1"/>
          </p:cNvSpPr>
          <p:nvPr>
            <p:ph type="sldNum" sz="quarter" idx="12"/>
          </p:nvPr>
        </p:nvSpPr>
        <p:spPr/>
        <p:txBody>
          <a:bodyPr/>
          <a:lstStyle/>
          <a:p>
            <a:fld id="{03E02BFE-7234-4F4A-AE0B-D15DD8310B84}" type="slidenum">
              <a:rPr lang="en-US" smtClean="0"/>
              <a:t>‹#›</a:t>
            </a:fld>
            <a:endParaRPr lang="en-US"/>
          </a:p>
        </p:txBody>
      </p:sp>
    </p:spTree>
    <p:extLst>
      <p:ext uri="{BB962C8B-B14F-4D97-AF65-F5344CB8AC3E}">
        <p14:creationId xmlns:p14="http://schemas.microsoft.com/office/powerpoint/2010/main" val="1179663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FD8577-30A5-4DE7-98DD-D6773A6435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76C536-CCFE-4387-B71D-CB7F764EA9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7FBF1A-CE36-4F31-86D6-230EEE339C7B}"/>
              </a:ext>
            </a:extLst>
          </p:cNvPr>
          <p:cNvSpPr>
            <a:spLocks noGrp="1"/>
          </p:cNvSpPr>
          <p:nvPr>
            <p:ph type="dt" sz="half" idx="10"/>
          </p:nvPr>
        </p:nvSpPr>
        <p:spPr/>
        <p:txBody>
          <a:bodyPr/>
          <a:lstStyle/>
          <a:p>
            <a:fld id="{CAA1034A-2B15-4A0C-B61C-7079D59EAA0C}" type="datetimeFigureOut">
              <a:rPr lang="en-US" smtClean="0"/>
              <a:t>11/6/2018</a:t>
            </a:fld>
            <a:endParaRPr lang="en-US"/>
          </a:p>
        </p:txBody>
      </p:sp>
      <p:sp>
        <p:nvSpPr>
          <p:cNvPr id="5" name="Footer Placeholder 4">
            <a:extLst>
              <a:ext uri="{FF2B5EF4-FFF2-40B4-BE49-F238E27FC236}">
                <a16:creationId xmlns:a16="http://schemas.microsoft.com/office/drawing/2014/main" id="{5CFBA227-C90F-4CCF-90F0-CC2C8F6B66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63089-2BC1-46BD-BF42-8917001927F8}"/>
              </a:ext>
            </a:extLst>
          </p:cNvPr>
          <p:cNvSpPr>
            <a:spLocks noGrp="1"/>
          </p:cNvSpPr>
          <p:nvPr>
            <p:ph type="sldNum" sz="quarter" idx="12"/>
          </p:nvPr>
        </p:nvSpPr>
        <p:spPr/>
        <p:txBody>
          <a:bodyPr/>
          <a:lstStyle/>
          <a:p>
            <a:fld id="{03E02BFE-7234-4F4A-AE0B-D15DD8310B84}" type="slidenum">
              <a:rPr lang="en-US" smtClean="0"/>
              <a:t>‹#›</a:t>
            </a:fld>
            <a:endParaRPr lang="en-US"/>
          </a:p>
        </p:txBody>
      </p:sp>
    </p:spTree>
    <p:extLst>
      <p:ext uri="{BB962C8B-B14F-4D97-AF65-F5344CB8AC3E}">
        <p14:creationId xmlns:p14="http://schemas.microsoft.com/office/powerpoint/2010/main" val="323455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7D3C-C8D3-4129-8877-3CDF323C67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0D444F-B5D3-4913-8A84-4355CD4DCA2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43F8DE-B48A-449F-889F-6BE6628B9E1C}"/>
              </a:ext>
            </a:extLst>
          </p:cNvPr>
          <p:cNvSpPr>
            <a:spLocks noGrp="1"/>
          </p:cNvSpPr>
          <p:nvPr>
            <p:ph type="dt" sz="half" idx="10"/>
          </p:nvPr>
        </p:nvSpPr>
        <p:spPr/>
        <p:txBody>
          <a:bodyPr/>
          <a:lstStyle/>
          <a:p>
            <a:fld id="{CAA1034A-2B15-4A0C-B61C-7079D59EAA0C}" type="datetimeFigureOut">
              <a:rPr lang="en-US" smtClean="0"/>
              <a:t>11/6/2018</a:t>
            </a:fld>
            <a:endParaRPr lang="en-US"/>
          </a:p>
        </p:txBody>
      </p:sp>
      <p:sp>
        <p:nvSpPr>
          <p:cNvPr id="5" name="Footer Placeholder 4">
            <a:extLst>
              <a:ext uri="{FF2B5EF4-FFF2-40B4-BE49-F238E27FC236}">
                <a16:creationId xmlns:a16="http://schemas.microsoft.com/office/drawing/2014/main" id="{D3C833BB-792C-42E0-AB44-3D03170293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831BE-9319-4D19-AFDC-B32BDEA084B0}"/>
              </a:ext>
            </a:extLst>
          </p:cNvPr>
          <p:cNvSpPr>
            <a:spLocks noGrp="1"/>
          </p:cNvSpPr>
          <p:nvPr>
            <p:ph type="sldNum" sz="quarter" idx="12"/>
          </p:nvPr>
        </p:nvSpPr>
        <p:spPr/>
        <p:txBody>
          <a:bodyPr/>
          <a:lstStyle/>
          <a:p>
            <a:fld id="{03E02BFE-7234-4F4A-AE0B-D15DD8310B84}" type="slidenum">
              <a:rPr lang="en-US" smtClean="0"/>
              <a:t>‹#›</a:t>
            </a:fld>
            <a:endParaRPr lang="en-US"/>
          </a:p>
        </p:txBody>
      </p:sp>
    </p:spTree>
    <p:extLst>
      <p:ext uri="{BB962C8B-B14F-4D97-AF65-F5344CB8AC3E}">
        <p14:creationId xmlns:p14="http://schemas.microsoft.com/office/powerpoint/2010/main" val="380959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2D9D9-0B7C-4478-BF65-E6AACF376E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4B2140-F4ED-4C2B-9689-17AAE7B95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98C6034-0E28-4BD9-973F-468131CC9CE0}"/>
              </a:ext>
            </a:extLst>
          </p:cNvPr>
          <p:cNvSpPr>
            <a:spLocks noGrp="1"/>
          </p:cNvSpPr>
          <p:nvPr>
            <p:ph type="dt" sz="half" idx="10"/>
          </p:nvPr>
        </p:nvSpPr>
        <p:spPr/>
        <p:txBody>
          <a:bodyPr/>
          <a:lstStyle/>
          <a:p>
            <a:fld id="{CAA1034A-2B15-4A0C-B61C-7079D59EAA0C}" type="datetimeFigureOut">
              <a:rPr lang="en-US" smtClean="0"/>
              <a:t>11/6/2018</a:t>
            </a:fld>
            <a:endParaRPr lang="en-US"/>
          </a:p>
        </p:txBody>
      </p:sp>
      <p:sp>
        <p:nvSpPr>
          <p:cNvPr id="5" name="Footer Placeholder 4">
            <a:extLst>
              <a:ext uri="{FF2B5EF4-FFF2-40B4-BE49-F238E27FC236}">
                <a16:creationId xmlns:a16="http://schemas.microsoft.com/office/drawing/2014/main" id="{4326BAB2-3275-49C1-99F1-CCB4A1BC1A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C11BA-A3FF-4546-9371-0E6B50526C1F}"/>
              </a:ext>
            </a:extLst>
          </p:cNvPr>
          <p:cNvSpPr>
            <a:spLocks noGrp="1"/>
          </p:cNvSpPr>
          <p:nvPr>
            <p:ph type="sldNum" sz="quarter" idx="12"/>
          </p:nvPr>
        </p:nvSpPr>
        <p:spPr/>
        <p:txBody>
          <a:bodyPr/>
          <a:lstStyle/>
          <a:p>
            <a:fld id="{03E02BFE-7234-4F4A-AE0B-D15DD8310B84}" type="slidenum">
              <a:rPr lang="en-US" smtClean="0"/>
              <a:t>‹#›</a:t>
            </a:fld>
            <a:endParaRPr lang="en-US"/>
          </a:p>
        </p:txBody>
      </p:sp>
    </p:spTree>
    <p:extLst>
      <p:ext uri="{BB962C8B-B14F-4D97-AF65-F5344CB8AC3E}">
        <p14:creationId xmlns:p14="http://schemas.microsoft.com/office/powerpoint/2010/main" val="255026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C1584-2333-4739-A31A-BC3AAB2A90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1CF9D8-7F29-436D-850B-A605F94390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4E5311-948A-4C4C-A84A-BC8EF7C7F3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636896-5159-4BE3-BEBC-989C5C9AE07C}"/>
              </a:ext>
            </a:extLst>
          </p:cNvPr>
          <p:cNvSpPr>
            <a:spLocks noGrp="1"/>
          </p:cNvSpPr>
          <p:nvPr>
            <p:ph type="dt" sz="half" idx="10"/>
          </p:nvPr>
        </p:nvSpPr>
        <p:spPr/>
        <p:txBody>
          <a:bodyPr/>
          <a:lstStyle/>
          <a:p>
            <a:fld id="{CAA1034A-2B15-4A0C-B61C-7079D59EAA0C}" type="datetimeFigureOut">
              <a:rPr lang="en-US" smtClean="0"/>
              <a:t>11/6/2018</a:t>
            </a:fld>
            <a:endParaRPr lang="en-US"/>
          </a:p>
        </p:txBody>
      </p:sp>
      <p:sp>
        <p:nvSpPr>
          <p:cNvPr id="6" name="Footer Placeholder 5">
            <a:extLst>
              <a:ext uri="{FF2B5EF4-FFF2-40B4-BE49-F238E27FC236}">
                <a16:creationId xmlns:a16="http://schemas.microsoft.com/office/drawing/2014/main" id="{4C84620A-6A96-4C7B-88C0-BF634C34C2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65C5BC-9D33-45D0-9CBF-276E569985D8}"/>
              </a:ext>
            </a:extLst>
          </p:cNvPr>
          <p:cNvSpPr>
            <a:spLocks noGrp="1"/>
          </p:cNvSpPr>
          <p:nvPr>
            <p:ph type="sldNum" sz="quarter" idx="12"/>
          </p:nvPr>
        </p:nvSpPr>
        <p:spPr/>
        <p:txBody>
          <a:bodyPr/>
          <a:lstStyle/>
          <a:p>
            <a:fld id="{03E02BFE-7234-4F4A-AE0B-D15DD8310B84}" type="slidenum">
              <a:rPr lang="en-US" smtClean="0"/>
              <a:t>‹#›</a:t>
            </a:fld>
            <a:endParaRPr lang="en-US"/>
          </a:p>
        </p:txBody>
      </p:sp>
    </p:spTree>
    <p:extLst>
      <p:ext uri="{BB962C8B-B14F-4D97-AF65-F5344CB8AC3E}">
        <p14:creationId xmlns:p14="http://schemas.microsoft.com/office/powerpoint/2010/main" val="314609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F4C6D-6917-4003-A25E-D6C8F3AA23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049C15-9B4B-49F3-9128-770EA3A9E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81B7F4-4AE1-476F-9F5F-A42B87CEA7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22EBEF-898C-446A-9E75-8212A72A2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D57DB4-182A-4448-A5CA-E3CF55DB377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C0B4A5-B411-470A-A5CD-971012C3D5C4}"/>
              </a:ext>
            </a:extLst>
          </p:cNvPr>
          <p:cNvSpPr>
            <a:spLocks noGrp="1"/>
          </p:cNvSpPr>
          <p:nvPr>
            <p:ph type="dt" sz="half" idx="10"/>
          </p:nvPr>
        </p:nvSpPr>
        <p:spPr/>
        <p:txBody>
          <a:bodyPr/>
          <a:lstStyle/>
          <a:p>
            <a:fld id="{CAA1034A-2B15-4A0C-B61C-7079D59EAA0C}" type="datetimeFigureOut">
              <a:rPr lang="en-US" smtClean="0"/>
              <a:t>11/6/2018</a:t>
            </a:fld>
            <a:endParaRPr lang="en-US"/>
          </a:p>
        </p:txBody>
      </p:sp>
      <p:sp>
        <p:nvSpPr>
          <p:cNvPr id="8" name="Footer Placeholder 7">
            <a:extLst>
              <a:ext uri="{FF2B5EF4-FFF2-40B4-BE49-F238E27FC236}">
                <a16:creationId xmlns:a16="http://schemas.microsoft.com/office/drawing/2014/main" id="{A2DDD9A1-F787-4796-8C2D-43FBF4400E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884227-AA73-4842-B713-9E574DAF11AD}"/>
              </a:ext>
            </a:extLst>
          </p:cNvPr>
          <p:cNvSpPr>
            <a:spLocks noGrp="1"/>
          </p:cNvSpPr>
          <p:nvPr>
            <p:ph type="sldNum" sz="quarter" idx="12"/>
          </p:nvPr>
        </p:nvSpPr>
        <p:spPr/>
        <p:txBody>
          <a:bodyPr/>
          <a:lstStyle/>
          <a:p>
            <a:fld id="{03E02BFE-7234-4F4A-AE0B-D15DD8310B84}" type="slidenum">
              <a:rPr lang="en-US" smtClean="0"/>
              <a:t>‹#›</a:t>
            </a:fld>
            <a:endParaRPr lang="en-US"/>
          </a:p>
        </p:txBody>
      </p:sp>
    </p:spTree>
    <p:extLst>
      <p:ext uri="{BB962C8B-B14F-4D97-AF65-F5344CB8AC3E}">
        <p14:creationId xmlns:p14="http://schemas.microsoft.com/office/powerpoint/2010/main" val="289100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01493-FCF2-42C6-8C98-9E707A962E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0C972B-89AB-4AB2-ADA7-2DAF3079464E}"/>
              </a:ext>
            </a:extLst>
          </p:cNvPr>
          <p:cNvSpPr>
            <a:spLocks noGrp="1"/>
          </p:cNvSpPr>
          <p:nvPr>
            <p:ph type="dt" sz="half" idx="10"/>
          </p:nvPr>
        </p:nvSpPr>
        <p:spPr/>
        <p:txBody>
          <a:bodyPr/>
          <a:lstStyle/>
          <a:p>
            <a:fld id="{CAA1034A-2B15-4A0C-B61C-7079D59EAA0C}" type="datetimeFigureOut">
              <a:rPr lang="en-US" smtClean="0"/>
              <a:t>11/6/2018</a:t>
            </a:fld>
            <a:endParaRPr lang="en-US"/>
          </a:p>
        </p:txBody>
      </p:sp>
      <p:sp>
        <p:nvSpPr>
          <p:cNvPr id="4" name="Footer Placeholder 3">
            <a:extLst>
              <a:ext uri="{FF2B5EF4-FFF2-40B4-BE49-F238E27FC236}">
                <a16:creationId xmlns:a16="http://schemas.microsoft.com/office/drawing/2014/main" id="{051822B2-3D2E-4A95-B200-50D8B65920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6B196C-4B9F-4915-A748-0A9F20C9CDAD}"/>
              </a:ext>
            </a:extLst>
          </p:cNvPr>
          <p:cNvSpPr>
            <a:spLocks noGrp="1"/>
          </p:cNvSpPr>
          <p:nvPr>
            <p:ph type="sldNum" sz="quarter" idx="12"/>
          </p:nvPr>
        </p:nvSpPr>
        <p:spPr/>
        <p:txBody>
          <a:bodyPr/>
          <a:lstStyle/>
          <a:p>
            <a:fld id="{03E02BFE-7234-4F4A-AE0B-D15DD8310B84}" type="slidenum">
              <a:rPr lang="en-US" smtClean="0"/>
              <a:t>‹#›</a:t>
            </a:fld>
            <a:endParaRPr lang="en-US"/>
          </a:p>
        </p:txBody>
      </p:sp>
    </p:spTree>
    <p:extLst>
      <p:ext uri="{BB962C8B-B14F-4D97-AF65-F5344CB8AC3E}">
        <p14:creationId xmlns:p14="http://schemas.microsoft.com/office/powerpoint/2010/main" val="1807475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F891FD-7B01-40EB-AEBB-C3A689F930C7}"/>
              </a:ext>
            </a:extLst>
          </p:cNvPr>
          <p:cNvSpPr>
            <a:spLocks noGrp="1"/>
          </p:cNvSpPr>
          <p:nvPr>
            <p:ph type="dt" sz="half" idx="10"/>
          </p:nvPr>
        </p:nvSpPr>
        <p:spPr/>
        <p:txBody>
          <a:bodyPr/>
          <a:lstStyle/>
          <a:p>
            <a:fld id="{CAA1034A-2B15-4A0C-B61C-7079D59EAA0C}" type="datetimeFigureOut">
              <a:rPr lang="en-US" smtClean="0"/>
              <a:t>11/6/2018</a:t>
            </a:fld>
            <a:endParaRPr lang="en-US"/>
          </a:p>
        </p:txBody>
      </p:sp>
      <p:sp>
        <p:nvSpPr>
          <p:cNvPr id="3" name="Footer Placeholder 2">
            <a:extLst>
              <a:ext uri="{FF2B5EF4-FFF2-40B4-BE49-F238E27FC236}">
                <a16:creationId xmlns:a16="http://schemas.microsoft.com/office/drawing/2014/main" id="{5AF295DF-077E-4AF1-932C-8419E442C9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A38456-FE08-4AF7-AABC-44489515851C}"/>
              </a:ext>
            </a:extLst>
          </p:cNvPr>
          <p:cNvSpPr>
            <a:spLocks noGrp="1"/>
          </p:cNvSpPr>
          <p:nvPr>
            <p:ph type="sldNum" sz="quarter" idx="12"/>
          </p:nvPr>
        </p:nvSpPr>
        <p:spPr/>
        <p:txBody>
          <a:bodyPr/>
          <a:lstStyle/>
          <a:p>
            <a:fld id="{03E02BFE-7234-4F4A-AE0B-D15DD8310B84}" type="slidenum">
              <a:rPr lang="en-US" smtClean="0"/>
              <a:t>‹#›</a:t>
            </a:fld>
            <a:endParaRPr lang="en-US"/>
          </a:p>
        </p:txBody>
      </p:sp>
    </p:spTree>
    <p:extLst>
      <p:ext uri="{BB962C8B-B14F-4D97-AF65-F5344CB8AC3E}">
        <p14:creationId xmlns:p14="http://schemas.microsoft.com/office/powerpoint/2010/main" val="135302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FC60A-D5FF-4B8B-BD32-61A1BC190C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02D3BE-BE27-4D20-A8CC-359055086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9195A4-6154-4C5B-A34C-F69BB69DF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20B11F-9500-4E7C-BE52-B87BC8A9B339}"/>
              </a:ext>
            </a:extLst>
          </p:cNvPr>
          <p:cNvSpPr>
            <a:spLocks noGrp="1"/>
          </p:cNvSpPr>
          <p:nvPr>
            <p:ph type="dt" sz="half" idx="10"/>
          </p:nvPr>
        </p:nvSpPr>
        <p:spPr/>
        <p:txBody>
          <a:bodyPr/>
          <a:lstStyle/>
          <a:p>
            <a:fld id="{CAA1034A-2B15-4A0C-B61C-7079D59EAA0C}" type="datetimeFigureOut">
              <a:rPr lang="en-US" smtClean="0"/>
              <a:t>11/6/2018</a:t>
            </a:fld>
            <a:endParaRPr lang="en-US"/>
          </a:p>
        </p:txBody>
      </p:sp>
      <p:sp>
        <p:nvSpPr>
          <p:cNvPr id="6" name="Footer Placeholder 5">
            <a:extLst>
              <a:ext uri="{FF2B5EF4-FFF2-40B4-BE49-F238E27FC236}">
                <a16:creationId xmlns:a16="http://schemas.microsoft.com/office/drawing/2014/main" id="{C319AC52-F4AC-4F0E-8015-F10BF107D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22C60-3C5B-4D0D-8E69-8F781101138D}"/>
              </a:ext>
            </a:extLst>
          </p:cNvPr>
          <p:cNvSpPr>
            <a:spLocks noGrp="1"/>
          </p:cNvSpPr>
          <p:nvPr>
            <p:ph type="sldNum" sz="quarter" idx="12"/>
          </p:nvPr>
        </p:nvSpPr>
        <p:spPr/>
        <p:txBody>
          <a:bodyPr/>
          <a:lstStyle/>
          <a:p>
            <a:fld id="{03E02BFE-7234-4F4A-AE0B-D15DD8310B84}" type="slidenum">
              <a:rPr lang="en-US" smtClean="0"/>
              <a:t>‹#›</a:t>
            </a:fld>
            <a:endParaRPr lang="en-US"/>
          </a:p>
        </p:txBody>
      </p:sp>
    </p:spTree>
    <p:extLst>
      <p:ext uri="{BB962C8B-B14F-4D97-AF65-F5344CB8AC3E}">
        <p14:creationId xmlns:p14="http://schemas.microsoft.com/office/powerpoint/2010/main" val="143817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A0438-A5D7-4644-9249-9D6410E662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94B55F-2CDE-482B-A242-7DE9C82783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9BE3FE-8BB4-46DC-9AB1-42BDB0126A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550D24-AF67-4B98-AEF2-651261363A88}"/>
              </a:ext>
            </a:extLst>
          </p:cNvPr>
          <p:cNvSpPr>
            <a:spLocks noGrp="1"/>
          </p:cNvSpPr>
          <p:nvPr>
            <p:ph type="dt" sz="half" idx="10"/>
          </p:nvPr>
        </p:nvSpPr>
        <p:spPr/>
        <p:txBody>
          <a:bodyPr/>
          <a:lstStyle/>
          <a:p>
            <a:fld id="{CAA1034A-2B15-4A0C-B61C-7079D59EAA0C}" type="datetimeFigureOut">
              <a:rPr lang="en-US" smtClean="0"/>
              <a:t>11/6/2018</a:t>
            </a:fld>
            <a:endParaRPr lang="en-US"/>
          </a:p>
        </p:txBody>
      </p:sp>
      <p:sp>
        <p:nvSpPr>
          <p:cNvPr id="6" name="Footer Placeholder 5">
            <a:extLst>
              <a:ext uri="{FF2B5EF4-FFF2-40B4-BE49-F238E27FC236}">
                <a16:creationId xmlns:a16="http://schemas.microsoft.com/office/drawing/2014/main" id="{EC7A0AE0-3325-44B9-BFD6-E66F6D072F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1C03A5-0FB7-4B09-803E-CFFA8EF7C5B0}"/>
              </a:ext>
            </a:extLst>
          </p:cNvPr>
          <p:cNvSpPr>
            <a:spLocks noGrp="1"/>
          </p:cNvSpPr>
          <p:nvPr>
            <p:ph type="sldNum" sz="quarter" idx="12"/>
          </p:nvPr>
        </p:nvSpPr>
        <p:spPr/>
        <p:txBody>
          <a:bodyPr/>
          <a:lstStyle/>
          <a:p>
            <a:fld id="{03E02BFE-7234-4F4A-AE0B-D15DD8310B84}" type="slidenum">
              <a:rPr lang="en-US" smtClean="0"/>
              <a:t>‹#›</a:t>
            </a:fld>
            <a:endParaRPr lang="en-US"/>
          </a:p>
        </p:txBody>
      </p:sp>
    </p:spTree>
    <p:extLst>
      <p:ext uri="{BB962C8B-B14F-4D97-AF65-F5344CB8AC3E}">
        <p14:creationId xmlns:p14="http://schemas.microsoft.com/office/powerpoint/2010/main" val="365896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33536C-640E-4353-95AA-3FE0D376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1D156F-9181-4C02-B0C3-2595477310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5B237-E819-4A22-B37F-13940C3E7B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1034A-2B15-4A0C-B61C-7079D59EAA0C}" type="datetimeFigureOut">
              <a:rPr lang="en-US" smtClean="0"/>
              <a:t>11/6/2018</a:t>
            </a:fld>
            <a:endParaRPr lang="en-US"/>
          </a:p>
        </p:txBody>
      </p:sp>
      <p:sp>
        <p:nvSpPr>
          <p:cNvPr id="5" name="Footer Placeholder 4">
            <a:extLst>
              <a:ext uri="{FF2B5EF4-FFF2-40B4-BE49-F238E27FC236}">
                <a16:creationId xmlns:a16="http://schemas.microsoft.com/office/drawing/2014/main" id="{5C0C3677-9FAC-4FD5-AC17-79A6E3D3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568561-7521-4342-BEFD-D667353C69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E02BFE-7234-4F4A-AE0B-D15DD8310B84}" type="slidenum">
              <a:rPr lang="en-US" smtClean="0"/>
              <a:t>‹#›</a:t>
            </a:fld>
            <a:endParaRPr lang="en-US"/>
          </a:p>
        </p:txBody>
      </p:sp>
    </p:spTree>
    <p:extLst>
      <p:ext uri="{BB962C8B-B14F-4D97-AF65-F5344CB8AC3E}">
        <p14:creationId xmlns:p14="http://schemas.microsoft.com/office/powerpoint/2010/main" val="634533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1694F-9DC6-4F0D-AA4F-0046535840FF}"/>
              </a:ext>
            </a:extLst>
          </p:cNvPr>
          <p:cNvSpPr>
            <a:spLocks noGrp="1"/>
          </p:cNvSpPr>
          <p:nvPr>
            <p:ph type="ctrTitle"/>
          </p:nvPr>
        </p:nvSpPr>
        <p:spPr/>
        <p:txBody>
          <a:bodyPr>
            <a:normAutofit fontScale="90000"/>
          </a:bodyPr>
          <a:lstStyle/>
          <a:p>
            <a:r>
              <a:rPr lang="en-US" dirty="0"/>
              <a:t>AP European History </a:t>
            </a:r>
            <a:br>
              <a:rPr lang="en-US" dirty="0"/>
            </a:br>
            <a:r>
              <a:rPr lang="en-US" dirty="0"/>
              <a:t>Chapter 15 Section 5</a:t>
            </a:r>
            <a:br>
              <a:rPr lang="en-US" dirty="0"/>
            </a:br>
            <a:r>
              <a:rPr lang="en-US" dirty="0"/>
              <a:t>The Flourishing of European Culture </a:t>
            </a:r>
          </a:p>
        </p:txBody>
      </p:sp>
      <p:sp>
        <p:nvSpPr>
          <p:cNvPr id="3" name="Subtitle 2">
            <a:extLst>
              <a:ext uri="{FF2B5EF4-FFF2-40B4-BE49-F238E27FC236}">
                <a16:creationId xmlns:a16="http://schemas.microsoft.com/office/drawing/2014/main" id="{F68E8E7B-234D-4F7C-89BA-8B3FCCBC469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2459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A363-9230-4DC2-A8C3-92E6127F4C2E}"/>
              </a:ext>
            </a:extLst>
          </p:cNvPr>
          <p:cNvSpPr>
            <a:spLocks noGrp="1"/>
          </p:cNvSpPr>
          <p:nvPr>
            <p:ph type="title"/>
          </p:nvPr>
        </p:nvSpPr>
        <p:spPr/>
        <p:txBody>
          <a:bodyPr/>
          <a:lstStyle/>
          <a:p>
            <a:r>
              <a:rPr lang="en-US" dirty="0"/>
              <a:t>Ecstasy of Saint Teresa by Bernini </a:t>
            </a:r>
          </a:p>
        </p:txBody>
      </p:sp>
      <p:pic>
        <p:nvPicPr>
          <p:cNvPr id="4" name="Content Placeholder 3">
            <a:extLst>
              <a:ext uri="{FF2B5EF4-FFF2-40B4-BE49-F238E27FC236}">
                <a16:creationId xmlns:a16="http://schemas.microsoft.com/office/drawing/2014/main" id="{8C92EC75-F38E-4799-BE60-2DAE14612214}"/>
              </a:ext>
            </a:extLst>
          </p:cNvPr>
          <p:cNvPicPr>
            <a:picLocks noGrp="1" noChangeAspect="1"/>
          </p:cNvPicPr>
          <p:nvPr>
            <p:ph idx="1"/>
          </p:nvPr>
        </p:nvPicPr>
        <p:blipFill>
          <a:blip r:embed="rId2"/>
          <a:stretch>
            <a:fillRect/>
          </a:stretch>
        </p:blipFill>
        <p:spPr>
          <a:xfrm>
            <a:off x="3737965" y="1555115"/>
            <a:ext cx="3421163" cy="4937760"/>
          </a:xfrm>
          <a:prstGeom prst="rect">
            <a:avLst/>
          </a:prstGeom>
        </p:spPr>
      </p:pic>
    </p:spTree>
    <p:extLst>
      <p:ext uri="{BB962C8B-B14F-4D97-AF65-F5344CB8AC3E}">
        <p14:creationId xmlns:p14="http://schemas.microsoft.com/office/powerpoint/2010/main" val="221464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34FA-58CE-4CE6-ADD7-AA1A2EB015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2418E6-B34C-4B70-B13D-6E352E7A7376}"/>
              </a:ext>
            </a:extLst>
          </p:cNvPr>
          <p:cNvSpPr>
            <a:spLocks noGrp="1"/>
          </p:cNvSpPr>
          <p:nvPr>
            <p:ph idx="1"/>
          </p:nvPr>
        </p:nvSpPr>
        <p:spPr/>
        <p:txBody>
          <a:bodyPr/>
          <a:lstStyle/>
          <a:p>
            <a:r>
              <a:rPr lang="en-US" dirty="0"/>
              <a:t>Artemisia Gentileschi (1593-1653) </a:t>
            </a:r>
          </a:p>
          <a:p>
            <a:pPr lvl="1"/>
            <a:r>
              <a:rPr lang="en-US" dirty="0"/>
              <a:t>She moved to Florence and began a successful career as a painter. </a:t>
            </a:r>
          </a:p>
          <a:p>
            <a:pPr lvl="1"/>
            <a:r>
              <a:rPr lang="en-US" dirty="0"/>
              <a:t>At the age of 23, she became the first woman to be elected to the Florentine Academy of Design. </a:t>
            </a:r>
          </a:p>
        </p:txBody>
      </p:sp>
    </p:spTree>
    <p:extLst>
      <p:ext uri="{BB962C8B-B14F-4D97-AF65-F5344CB8AC3E}">
        <p14:creationId xmlns:p14="http://schemas.microsoft.com/office/powerpoint/2010/main" val="135204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F6848-92B1-4E45-AD45-690F7D754C3E}"/>
              </a:ext>
            </a:extLst>
          </p:cNvPr>
          <p:cNvSpPr>
            <a:spLocks noGrp="1"/>
          </p:cNvSpPr>
          <p:nvPr>
            <p:ph type="title"/>
          </p:nvPr>
        </p:nvSpPr>
        <p:spPr/>
        <p:txBody>
          <a:bodyPr/>
          <a:lstStyle/>
          <a:p>
            <a:r>
              <a:rPr lang="en-US" dirty="0"/>
              <a:t>Judith Beheading Holofernes – Gentileschi </a:t>
            </a:r>
          </a:p>
        </p:txBody>
      </p:sp>
      <p:pic>
        <p:nvPicPr>
          <p:cNvPr id="4" name="Content Placeholder 3">
            <a:extLst>
              <a:ext uri="{FF2B5EF4-FFF2-40B4-BE49-F238E27FC236}">
                <a16:creationId xmlns:a16="http://schemas.microsoft.com/office/drawing/2014/main" id="{4FE4A5CC-44F1-41B8-9A59-A73E9D0DB8FE}"/>
              </a:ext>
            </a:extLst>
          </p:cNvPr>
          <p:cNvPicPr>
            <a:picLocks noGrp="1" noChangeAspect="1"/>
          </p:cNvPicPr>
          <p:nvPr>
            <p:ph idx="1"/>
          </p:nvPr>
        </p:nvPicPr>
        <p:blipFill>
          <a:blip r:embed="rId2"/>
          <a:stretch>
            <a:fillRect/>
          </a:stretch>
        </p:blipFill>
        <p:spPr>
          <a:xfrm>
            <a:off x="4135772" y="1690688"/>
            <a:ext cx="3920456" cy="4937760"/>
          </a:xfrm>
          <a:prstGeom prst="rect">
            <a:avLst/>
          </a:prstGeom>
        </p:spPr>
      </p:pic>
    </p:spTree>
    <p:extLst>
      <p:ext uri="{BB962C8B-B14F-4D97-AF65-F5344CB8AC3E}">
        <p14:creationId xmlns:p14="http://schemas.microsoft.com/office/powerpoint/2010/main" val="1897524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49BAB-8155-4E55-BF98-7ECC48E1E247}"/>
              </a:ext>
            </a:extLst>
          </p:cNvPr>
          <p:cNvSpPr>
            <a:spLocks noGrp="1"/>
          </p:cNvSpPr>
          <p:nvPr>
            <p:ph type="title"/>
          </p:nvPr>
        </p:nvSpPr>
        <p:spPr/>
        <p:txBody>
          <a:bodyPr/>
          <a:lstStyle/>
          <a:p>
            <a:r>
              <a:rPr lang="en-US" dirty="0"/>
              <a:t>French Classicism </a:t>
            </a:r>
          </a:p>
        </p:txBody>
      </p:sp>
      <p:sp>
        <p:nvSpPr>
          <p:cNvPr id="3" name="Content Placeholder 2">
            <a:extLst>
              <a:ext uri="{FF2B5EF4-FFF2-40B4-BE49-F238E27FC236}">
                <a16:creationId xmlns:a16="http://schemas.microsoft.com/office/drawing/2014/main" id="{D1FCA330-2BBC-4D2A-8B69-6F861B3B9268}"/>
              </a:ext>
            </a:extLst>
          </p:cNvPr>
          <p:cNvSpPr>
            <a:spLocks noGrp="1"/>
          </p:cNvSpPr>
          <p:nvPr>
            <p:ph idx="1"/>
          </p:nvPr>
        </p:nvSpPr>
        <p:spPr/>
        <p:txBody>
          <a:bodyPr/>
          <a:lstStyle/>
          <a:p>
            <a:r>
              <a:rPr lang="en-US" dirty="0"/>
              <a:t>In the second half of the seventeenth century, France replaced Italy as the cultural leader of Europe.</a:t>
            </a:r>
          </a:p>
          <a:p>
            <a:r>
              <a:rPr lang="en-US" dirty="0"/>
              <a:t>French late Classicism, with its emphasis  on clarity, simplicity, balance, and harmony of design was a rather austere version of the High Renaissance style. </a:t>
            </a:r>
          </a:p>
        </p:txBody>
      </p:sp>
    </p:spTree>
    <p:extLst>
      <p:ext uri="{BB962C8B-B14F-4D97-AF65-F5344CB8AC3E}">
        <p14:creationId xmlns:p14="http://schemas.microsoft.com/office/powerpoint/2010/main" val="191465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A702-E989-49DF-BC4F-86730C1C4A1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2E5E9A-8674-4088-84F3-F2F952491ADC}"/>
              </a:ext>
            </a:extLst>
          </p:cNvPr>
          <p:cNvSpPr>
            <a:spLocks noGrp="1"/>
          </p:cNvSpPr>
          <p:nvPr>
            <p:ph idx="1"/>
          </p:nvPr>
        </p:nvSpPr>
        <p:spPr/>
        <p:txBody>
          <a:bodyPr/>
          <a:lstStyle/>
          <a:p>
            <a:r>
              <a:rPr lang="en-US" dirty="0"/>
              <a:t>Nicholas Poussin (1594-1665) </a:t>
            </a:r>
          </a:p>
          <a:p>
            <a:pPr lvl="1"/>
            <a:r>
              <a:rPr lang="en-US" dirty="0"/>
              <a:t>Exemplified grandeur in the portrayal of noble subjects. </a:t>
            </a:r>
          </a:p>
          <a:p>
            <a:r>
              <a:rPr lang="en-US" dirty="0"/>
              <a:t>His choice of scenes from classical mythology, the orderliness of his landscapes, the postures of his figures copied from the sculptures of antiquity , and his use of brown tones all reflect French Classicism. </a:t>
            </a:r>
          </a:p>
          <a:p>
            <a:endParaRPr lang="en-US" dirty="0"/>
          </a:p>
          <a:p>
            <a:endParaRPr lang="en-US" dirty="0"/>
          </a:p>
        </p:txBody>
      </p:sp>
      <p:pic>
        <p:nvPicPr>
          <p:cNvPr id="4" name="Picture 3">
            <a:extLst>
              <a:ext uri="{FF2B5EF4-FFF2-40B4-BE49-F238E27FC236}">
                <a16:creationId xmlns:a16="http://schemas.microsoft.com/office/drawing/2014/main" id="{F5F58B57-32DB-4F3A-8AC1-E38B455441D6}"/>
              </a:ext>
            </a:extLst>
          </p:cNvPr>
          <p:cNvPicPr>
            <a:picLocks noChangeAspect="1"/>
          </p:cNvPicPr>
          <p:nvPr/>
        </p:nvPicPr>
        <p:blipFill>
          <a:blip r:embed="rId2"/>
          <a:stretch>
            <a:fillRect/>
          </a:stretch>
        </p:blipFill>
        <p:spPr>
          <a:xfrm>
            <a:off x="4680513" y="4170685"/>
            <a:ext cx="2468880" cy="2468880"/>
          </a:xfrm>
          <a:prstGeom prst="rect">
            <a:avLst/>
          </a:prstGeom>
        </p:spPr>
      </p:pic>
    </p:spTree>
    <p:extLst>
      <p:ext uri="{BB962C8B-B14F-4D97-AF65-F5344CB8AC3E}">
        <p14:creationId xmlns:p14="http://schemas.microsoft.com/office/powerpoint/2010/main" val="226431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9ECEA-CC9D-40A5-92F0-15891DD5E541}"/>
              </a:ext>
            </a:extLst>
          </p:cNvPr>
          <p:cNvSpPr>
            <a:spLocks noGrp="1"/>
          </p:cNvSpPr>
          <p:nvPr>
            <p:ph type="title"/>
          </p:nvPr>
        </p:nvSpPr>
        <p:spPr/>
        <p:txBody>
          <a:bodyPr/>
          <a:lstStyle/>
          <a:p>
            <a:r>
              <a:rPr lang="en-US" dirty="0"/>
              <a:t>Dutch Realism </a:t>
            </a:r>
          </a:p>
        </p:txBody>
      </p:sp>
      <p:sp>
        <p:nvSpPr>
          <p:cNvPr id="3" name="Content Placeholder 2">
            <a:extLst>
              <a:ext uri="{FF2B5EF4-FFF2-40B4-BE49-F238E27FC236}">
                <a16:creationId xmlns:a16="http://schemas.microsoft.com/office/drawing/2014/main" id="{ECD5C312-3387-456E-A27A-FCE3307C9227}"/>
              </a:ext>
            </a:extLst>
          </p:cNvPr>
          <p:cNvSpPr>
            <a:spLocks noGrp="1"/>
          </p:cNvSpPr>
          <p:nvPr>
            <p:ph idx="1"/>
          </p:nvPr>
        </p:nvSpPr>
        <p:spPr/>
        <p:txBody>
          <a:bodyPr/>
          <a:lstStyle/>
          <a:p>
            <a:r>
              <a:rPr lang="en-US" dirty="0"/>
              <a:t>The finest product of the golden age of Dutch painting was Rembrandt van Rijn (1606-1669). </a:t>
            </a:r>
          </a:p>
          <a:p>
            <a:r>
              <a:rPr lang="en-US" dirty="0"/>
              <a:t>Protestant Painter </a:t>
            </a:r>
          </a:p>
          <a:p>
            <a:r>
              <a:rPr lang="en-US" dirty="0"/>
              <a:t>He refused to follow his contemporaries. </a:t>
            </a:r>
          </a:p>
        </p:txBody>
      </p:sp>
      <p:pic>
        <p:nvPicPr>
          <p:cNvPr id="4" name="Picture 3">
            <a:extLst>
              <a:ext uri="{FF2B5EF4-FFF2-40B4-BE49-F238E27FC236}">
                <a16:creationId xmlns:a16="http://schemas.microsoft.com/office/drawing/2014/main" id="{DC576997-ED0F-4D93-80E2-418516734619}"/>
              </a:ext>
            </a:extLst>
          </p:cNvPr>
          <p:cNvPicPr>
            <a:picLocks noChangeAspect="1"/>
          </p:cNvPicPr>
          <p:nvPr/>
        </p:nvPicPr>
        <p:blipFill>
          <a:blip r:embed="rId2"/>
          <a:stretch>
            <a:fillRect/>
          </a:stretch>
        </p:blipFill>
        <p:spPr>
          <a:xfrm>
            <a:off x="7820628" y="2687343"/>
            <a:ext cx="3108960" cy="4025906"/>
          </a:xfrm>
          <a:prstGeom prst="rect">
            <a:avLst/>
          </a:prstGeom>
        </p:spPr>
      </p:pic>
    </p:spTree>
    <p:extLst>
      <p:ext uri="{BB962C8B-B14F-4D97-AF65-F5344CB8AC3E}">
        <p14:creationId xmlns:p14="http://schemas.microsoft.com/office/powerpoint/2010/main" val="248319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5264F-794F-4AC0-A821-25B3C615F811}"/>
              </a:ext>
            </a:extLst>
          </p:cNvPr>
          <p:cNvSpPr>
            <a:spLocks noGrp="1"/>
          </p:cNvSpPr>
          <p:nvPr>
            <p:ph type="title"/>
          </p:nvPr>
        </p:nvSpPr>
        <p:spPr/>
        <p:txBody>
          <a:bodyPr/>
          <a:lstStyle/>
          <a:p>
            <a:r>
              <a:rPr lang="en-US" dirty="0"/>
              <a:t>Wonderous Age of Theater </a:t>
            </a:r>
          </a:p>
        </p:txBody>
      </p:sp>
      <p:sp>
        <p:nvSpPr>
          <p:cNvPr id="3" name="Content Placeholder 2">
            <a:extLst>
              <a:ext uri="{FF2B5EF4-FFF2-40B4-BE49-F238E27FC236}">
                <a16:creationId xmlns:a16="http://schemas.microsoft.com/office/drawing/2014/main" id="{BBF65D14-D593-45F8-A5FA-3FCCAE35F700}"/>
              </a:ext>
            </a:extLst>
          </p:cNvPr>
          <p:cNvSpPr>
            <a:spLocks noGrp="1"/>
          </p:cNvSpPr>
          <p:nvPr>
            <p:ph idx="1"/>
          </p:nvPr>
        </p:nvSpPr>
        <p:spPr/>
        <p:txBody>
          <a:bodyPr/>
          <a:lstStyle/>
          <a:p>
            <a:r>
              <a:rPr lang="en-US" dirty="0"/>
              <a:t>The greatest age of English literature is often called the Elizabethan era because much of the English cultural flowering of the late sixteenth and early seventeenth centuries occurred during the reign of Queen Elizabeth I. </a:t>
            </a:r>
          </a:p>
        </p:txBody>
      </p:sp>
    </p:spTree>
    <p:extLst>
      <p:ext uri="{BB962C8B-B14F-4D97-AF65-F5344CB8AC3E}">
        <p14:creationId xmlns:p14="http://schemas.microsoft.com/office/powerpoint/2010/main" val="2862213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693A9-934E-444F-8E5F-1829DC71F59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99431CE-88BF-431F-9AC0-EA63DBACFAB3}"/>
              </a:ext>
            </a:extLst>
          </p:cNvPr>
          <p:cNvSpPr>
            <a:spLocks noGrp="1"/>
          </p:cNvSpPr>
          <p:nvPr>
            <p:ph idx="1"/>
          </p:nvPr>
        </p:nvSpPr>
        <p:spPr/>
        <p:txBody>
          <a:bodyPr/>
          <a:lstStyle/>
          <a:p>
            <a:r>
              <a:rPr lang="en-US" dirty="0"/>
              <a:t>William Shakespeare (1564-1616). </a:t>
            </a:r>
          </a:p>
          <a:p>
            <a:pPr lvl="1"/>
            <a:r>
              <a:rPr lang="en-US" dirty="0"/>
              <a:t>When he appeared in London in 1592,, Elizabethans were already addicted to the stage. </a:t>
            </a:r>
          </a:p>
          <a:p>
            <a:pPr lvl="1"/>
            <a:endParaRPr lang="en-US" dirty="0"/>
          </a:p>
          <a:p>
            <a:pPr lvl="1"/>
            <a:r>
              <a:rPr lang="en-US" dirty="0"/>
              <a:t>“Complete man of the theater.” </a:t>
            </a:r>
          </a:p>
          <a:p>
            <a:pPr lvl="1"/>
            <a:r>
              <a:rPr lang="en-US" dirty="0"/>
              <a:t>Although best known for writing plays, he was also an actor and shareholder in the chief company of the time, the Lord Chamberlain’s Company, which played in theaters as diverse as the Globe and the </a:t>
            </a:r>
            <a:r>
              <a:rPr lang="en-US" dirty="0" err="1"/>
              <a:t>Blackfiars</a:t>
            </a:r>
            <a:r>
              <a:rPr lang="en-US" dirty="0"/>
              <a:t>. </a:t>
            </a:r>
          </a:p>
        </p:txBody>
      </p:sp>
    </p:spTree>
    <p:extLst>
      <p:ext uri="{BB962C8B-B14F-4D97-AF65-F5344CB8AC3E}">
        <p14:creationId xmlns:p14="http://schemas.microsoft.com/office/powerpoint/2010/main" val="1739744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30288-DF79-4F75-A167-BC86687568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ECC613-E6F9-40FA-B10D-372D14CDB669}"/>
              </a:ext>
            </a:extLst>
          </p:cNvPr>
          <p:cNvSpPr>
            <a:spLocks noGrp="1"/>
          </p:cNvSpPr>
          <p:nvPr>
            <p:ph idx="1"/>
          </p:nvPr>
        </p:nvSpPr>
        <p:spPr/>
        <p:txBody>
          <a:bodyPr/>
          <a:lstStyle/>
          <a:p>
            <a:r>
              <a:rPr lang="en-US" dirty="0"/>
              <a:t>Beginning in the 1580s, the agenda for playwrights was set by Lope de Vega (1562-1635) – Spain. </a:t>
            </a:r>
          </a:p>
          <a:p>
            <a:r>
              <a:rPr lang="en-US" dirty="0"/>
              <a:t>Incredibly prolific writer. </a:t>
            </a:r>
          </a:p>
          <a:p>
            <a:r>
              <a:rPr lang="en-US" dirty="0"/>
              <a:t>Lope de Vega was more cynical compared to Shakespeare. </a:t>
            </a:r>
          </a:p>
          <a:p>
            <a:r>
              <a:rPr lang="en-US" dirty="0"/>
              <a:t>Wrote plays for money. </a:t>
            </a:r>
          </a:p>
        </p:txBody>
      </p:sp>
    </p:spTree>
    <p:extLst>
      <p:ext uri="{BB962C8B-B14F-4D97-AF65-F5344CB8AC3E}">
        <p14:creationId xmlns:p14="http://schemas.microsoft.com/office/powerpoint/2010/main" val="2149600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3C9B-B0E6-4849-BA46-7A6E4A62ADA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2748365-DB16-4878-BF8E-3D8B8348AA77}"/>
              </a:ext>
            </a:extLst>
          </p:cNvPr>
          <p:cNvSpPr>
            <a:spLocks noGrp="1"/>
          </p:cNvSpPr>
          <p:nvPr>
            <p:ph idx="1"/>
          </p:nvPr>
        </p:nvSpPr>
        <p:spPr/>
        <p:txBody>
          <a:bodyPr/>
          <a:lstStyle/>
          <a:p>
            <a:r>
              <a:rPr lang="en-US" dirty="0"/>
              <a:t>French playwrights wrote more for an elite audience and were forced to depend on royal patronage. </a:t>
            </a:r>
          </a:p>
          <a:p>
            <a:endParaRPr lang="en-US" dirty="0"/>
          </a:p>
          <a:p>
            <a:r>
              <a:rPr lang="en-US" dirty="0"/>
              <a:t>Louis XIV used theater as he did art and architecture- to attract attention to his monarchy. </a:t>
            </a:r>
          </a:p>
        </p:txBody>
      </p:sp>
    </p:spTree>
    <p:extLst>
      <p:ext uri="{BB962C8B-B14F-4D97-AF65-F5344CB8AC3E}">
        <p14:creationId xmlns:p14="http://schemas.microsoft.com/office/powerpoint/2010/main" val="1308398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AD37-A9FF-472B-9E3F-05EDE9652D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53AFDA-6E8E-47F0-A7AC-D7FEEC3BF6A2}"/>
              </a:ext>
            </a:extLst>
          </p:cNvPr>
          <p:cNvSpPr>
            <a:spLocks noGrp="1"/>
          </p:cNvSpPr>
          <p:nvPr>
            <p:ph idx="1"/>
          </p:nvPr>
        </p:nvSpPr>
        <p:spPr/>
        <p:txBody>
          <a:bodyPr/>
          <a:lstStyle/>
          <a:p>
            <a:r>
              <a:rPr lang="en-US" dirty="0"/>
              <a:t>In the midst of religious wars and growth of absolutism, European culture continued to flourish. </a:t>
            </a:r>
          </a:p>
        </p:txBody>
      </p:sp>
    </p:spTree>
    <p:extLst>
      <p:ext uri="{BB962C8B-B14F-4D97-AF65-F5344CB8AC3E}">
        <p14:creationId xmlns:p14="http://schemas.microsoft.com/office/powerpoint/2010/main" val="1067228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12804-1009-4016-8190-34867D5AB68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8BDBA9-7353-4D1A-89B8-A9E633BC49A9}"/>
              </a:ext>
            </a:extLst>
          </p:cNvPr>
          <p:cNvSpPr>
            <a:spLocks noGrp="1"/>
          </p:cNvSpPr>
          <p:nvPr>
            <p:ph idx="1"/>
          </p:nvPr>
        </p:nvSpPr>
        <p:spPr/>
        <p:txBody>
          <a:bodyPr/>
          <a:lstStyle/>
          <a:p>
            <a:r>
              <a:rPr lang="en-US" dirty="0"/>
              <a:t>Jean –Baptiste Racine (1639-1699) </a:t>
            </a:r>
          </a:p>
          <a:p>
            <a:pPr lvl="1"/>
            <a:r>
              <a:rPr lang="en-US" dirty="0"/>
              <a:t>In </a:t>
            </a:r>
            <a:r>
              <a:rPr lang="en-US" i="1" dirty="0" err="1"/>
              <a:t>Phedre</a:t>
            </a:r>
            <a:r>
              <a:rPr lang="en-US" dirty="0"/>
              <a:t>, which has been called his best play, Racine followed closely the plot of the Greek tragedian Euripides’s </a:t>
            </a:r>
            <a:r>
              <a:rPr lang="en-US" i="1" dirty="0"/>
              <a:t>Hippolytus</a:t>
            </a:r>
            <a:r>
              <a:rPr lang="en-US" dirty="0"/>
              <a:t>. </a:t>
            </a:r>
          </a:p>
          <a:p>
            <a:pPr lvl="2"/>
            <a:r>
              <a:rPr lang="en-US" dirty="0"/>
              <a:t>Conflicts between love and honor </a:t>
            </a:r>
          </a:p>
        </p:txBody>
      </p:sp>
    </p:spTree>
    <p:extLst>
      <p:ext uri="{BB962C8B-B14F-4D97-AF65-F5344CB8AC3E}">
        <p14:creationId xmlns:p14="http://schemas.microsoft.com/office/powerpoint/2010/main" val="3938416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15FD8-843D-4C61-9A62-F1F05D406E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1E0437-2488-4580-A7F4-19388FD99D9A}"/>
              </a:ext>
            </a:extLst>
          </p:cNvPr>
          <p:cNvSpPr>
            <a:spLocks noGrp="1"/>
          </p:cNvSpPr>
          <p:nvPr>
            <p:ph idx="1"/>
          </p:nvPr>
        </p:nvSpPr>
        <p:spPr/>
        <p:txBody>
          <a:bodyPr/>
          <a:lstStyle/>
          <a:p>
            <a:r>
              <a:rPr lang="en-US" dirty="0"/>
              <a:t>Jean-Baptiste Moliere (1622-1673) </a:t>
            </a:r>
          </a:p>
          <a:p>
            <a:pPr lvl="1"/>
            <a:r>
              <a:rPr lang="en-US" dirty="0"/>
              <a:t>Wrote, produced, and acted in a series of comedies that often satirized the religious and social world of his time. </a:t>
            </a:r>
          </a:p>
          <a:p>
            <a:pPr lvl="1"/>
            <a:endParaRPr lang="en-US" dirty="0"/>
          </a:p>
          <a:p>
            <a:pPr lvl="1"/>
            <a:r>
              <a:rPr lang="en-US" dirty="0"/>
              <a:t>In </a:t>
            </a:r>
            <a:r>
              <a:rPr lang="en-US" i="1" dirty="0"/>
              <a:t>Tartuffe</a:t>
            </a:r>
            <a:r>
              <a:rPr lang="en-US" dirty="0"/>
              <a:t>, he ridiculed religious hypocrisy. </a:t>
            </a:r>
          </a:p>
        </p:txBody>
      </p:sp>
    </p:spTree>
    <p:extLst>
      <p:ext uri="{BB962C8B-B14F-4D97-AF65-F5344CB8AC3E}">
        <p14:creationId xmlns:p14="http://schemas.microsoft.com/office/powerpoint/2010/main" val="346977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B209-2E64-46EF-BC09-C0E9460603FE}"/>
              </a:ext>
            </a:extLst>
          </p:cNvPr>
          <p:cNvSpPr>
            <a:spLocks noGrp="1"/>
          </p:cNvSpPr>
          <p:nvPr>
            <p:ph type="title"/>
          </p:nvPr>
        </p:nvSpPr>
        <p:spPr/>
        <p:txBody>
          <a:bodyPr/>
          <a:lstStyle/>
          <a:p>
            <a:r>
              <a:rPr lang="en-US" dirty="0"/>
              <a:t>The Changing Faces of Art </a:t>
            </a:r>
          </a:p>
        </p:txBody>
      </p:sp>
      <p:sp>
        <p:nvSpPr>
          <p:cNvPr id="3" name="Content Placeholder 2">
            <a:extLst>
              <a:ext uri="{FF2B5EF4-FFF2-40B4-BE49-F238E27FC236}">
                <a16:creationId xmlns:a16="http://schemas.microsoft.com/office/drawing/2014/main" id="{407B6AB6-E7C7-484D-B520-4BE2A962E57A}"/>
              </a:ext>
            </a:extLst>
          </p:cNvPr>
          <p:cNvSpPr>
            <a:spLocks noGrp="1"/>
          </p:cNvSpPr>
          <p:nvPr>
            <p:ph idx="1"/>
          </p:nvPr>
        </p:nvSpPr>
        <p:spPr/>
        <p:txBody>
          <a:bodyPr/>
          <a:lstStyle/>
          <a:p>
            <a:r>
              <a:rPr lang="en-US" dirty="0"/>
              <a:t>The artistic Renaissance came to an end when a new movement called Mannerism emerged in Italy in the 1520s and 1530s. </a:t>
            </a:r>
          </a:p>
        </p:txBody>
      </p:sp>
    </p:spTree>
    <p:extLst>
      <p:ext uri="{BB962C8B-B14F-4D97-AF65-F5344CB8AC3E}">
        <p14:creationId xmlns:p14="http://schemas.microsoft.com/office/powerpoint/2010/main" val="1248510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7A539-7B28-4C10-BD5C-233CF7930B9A}"/>
              </a:ext>
            </a:extLst>
          </p:cNvPr>
          <p:cNvSpPr>
            <a:spLocks noGrp="1"/>
          </p:cNvSpPr>
          <p:nvPr>
            <p:ph type="title"/>
          </p:nvPr>
        </p:nvSpPr>
        <p:spPr/>
        <p:txBody>
          <a:bodyPr/>
          <a:lstStyle/>
          <a:p>
            <a:r>
              <a:rPr lang="en-US" dirty="0"/>
              <a:t>Mannerism </a:t>
            </a:r>
          </a:p>
        </p:txBody>
      </p:sp>
      <p:sp>
        <p:nvSpPr>
          <p:cNvPr id="3" name="Content Placeholder 2">
            <a:extLst>
              <a:ext uri="{FF2B5EF4-FFF2-40B4-BE49-F238E27FC236}">
                <a16:creationId xmlns:a16="http://schemas.microsoft.com/office/drawing/2014/main" id="{5EA77794-92CA-4C13-BEC2-DC3F6BC306A8}"/>
              </a:ext>
            </a:extLst>
          </p:cNvPr>
          <p:cNvSpPr>
            <a:spLocks noGrp="1"/>
          </p:cNvSpPr>
          <p:nvPr>
            <p:ph idx="1"/>
          </p:nvPr>
        </p:nvSpPr>
        <p:spPr/>
        <p:txBody>
          <a:bodyPr>
            <a:normAutofit lnSpcReduction="10000"/>
          </a:bodyPr>
          <a:lstStyle/>
          <a:p>
            <a:r>
              <a:rPr lang="en-US" dirty="0"/>
              <a:t>The worldly enthusiasm of the Renaissance gave way to anxiety, uncertainty, suffering, and yearning for spiritual experience. </a:t>
            </a:r>
          </a:p>
          <a:p>
            <a:endParaRPr lang="en-US" dirty="0"/>
          </a:p>
          <a:p>
            <a:r>
              <a:rPr lang="en-US" dirty="0"/>
              <a:t>Mannerism reflected this environment in its deliberate attempt to bread down the High Renaissance principles of balance, harmony, and moderation. </a:t>
            </a:r>
          </a:p>
          <a:p>
            <a:endParaRPr lang="en-US" dirty="0"/>
          </a:p>
          <a:p>
            <a:r>
              <a:rPr lang="en-US" dirty="0"/>
              <a:t>(the term </a:t>
            </a:r>
            <a:r>
              <a:rPr lang="en-US" i="1" dirty="0"/>
              <a:t>Mannerism</a:t>
            </a:r>
            <a:r>
              <a:rPr lang="en-US" dirty="0"/>
              <a:t> derives from critics who considered their contemporary artists to be second-rate imitators, painting “in the manner of” Michelangelo’s late style). </a:t>
            </a:r>
          </a:p>
        </p:txBody>
      </p:sp>
    </p:spTree>
    <p:extLst>
      <p:ext uri="{BB962C8B-B14F-4D97-AF65-F5344CB8AC3E}">
        <p14:creationId xmlns:p14="http://schemas.microsoft.com/office/powerpoint/2010/main" val="180644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F8F1-F314-421B-B68C-D52130A944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2650B7-B3CD-4CBB-B51B-B4D7731CF861}"/>
              </a:ext>
            </a:extLst>
          </p:cNvPr>
          <p:cNvSpPr>
            <a:spLocks noGrp="1"/>
          </p:cNvSpPr>
          <p:nvPr>
            <p:ph idx="1"/>
          </p:nvPr>
        </p:nvSpPr>
        <p:spPr/>
        <p:txBody>
          <a:bodyPr/>
          <a:lstStyle/>
          <a:p>
            <a:r>
              <a:rPr lang="en-US" dirty="0"/>
              <a:t>Italian Mannerist painters deliberately distorted the rules of proportion by portraying elongated figures that conveyed a sense of suffering and a strong emotional atmosphere filled with anxiety and confusion. </a:t>
            </a:r>
          </a:p>
        </p:txBody>
      </p:sp>
    </p:spTree>
    <p:extLst>
      <p:ext uri="{BB962C8B-B14F-4D97-AF65-F5344CB8AC3E}">
        <p14:creationId xmlns:p14="http://schemas.microsoft.com/office/powerpoint/2010/main" val="253946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C2C84-09D2-485A-8A74-5210D912A7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3B39C1-9602-4E1B-8415-9B8265CA5457}"/>
              </a:ext>
            </a:extLst>
          </p:cNvPr>
          <p:cNvSpPr>
            <a:spLocks noGrp="1"/>
          </p:cNvSpPr>
          <p:nvPr>
            <p:ph idx="1"/>
          </p:nvPr>
        </p:nvSpPr>
        <p:spPr/>
        <p:txBody>
          <a:bodyPr/>
          <a:lstStyle/>
          <a:p>
            <a:r>
              <a:rPr lang="en-US" dirty="0"/>
              <a:t>Mannerism spread from Italy to other parts of Europe and perhaps reached it apogee in the work of El Greco (1541-1614). </a:t>
            </a:r>
          </a:p>
          <a:p>
            <a:endParaRPr lang="en-US" dirty="0"/>
          </a:p>
          <a:p>
            <a:r>
              <a:rPr lang="en-US" dirty="0"/>
              <a:t>El Greco’s elongated and contorted figures, portrayed in unusual shades of yellow and green against an eerie background of turbulent grays, reflect the artist’s desire to create a world of intense emotion. </a:t>
            </a:r>
          </a:p>
        </p:txBody>
      </p:sp>
    </p:spTree>
    <p:extLst>
      <p:ext uri="{BB962C8B-B14F-4D97-AF65-F5344CB8AC3E}">
        <p14:creationId xmlns:p14="http://schemas.microsoft.com/office/powerpoint/2010/main" val="2391294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9D7FC-333A-4694-9EB1-D4FDC869618F}"/>
              </a:ext>
            </a:extLst>
          </p:cNvPr>
          <p:cNvSpPr>
            <a:spLocks noGrp="1"/>
          </p:cNvSpPr>
          <p:nvPr>
            <p:ph type="title"/>
          </p:nvPr>
        </p:nvSpPr>
        <p:spPr/>
        <p:txBody>
          <a:bodyPr/>
          <a:lstStyle/>
          <a:p>
            <a:r>
              <a:rPr lang="en-US" dirty="0"/>
              <a:t>The Baroque Period </a:t>
            </a:r>
          </a:p>
        </p:txBody>
      </p:sp>
      <p:sp>
        <p:nvSpPr>
          <p:cNvPr id="3" name="Content Placeholder 2">
            <a:extLst>
              <a:ext uri="{FF2B5EF4-FFF2-40B4-BE49-F238E27FC236}">
                <a16:creationId xmlns:a16="http://schemas.microsoft.com/office/drawing/2014/main" id="{2AA62643-620E-429F-A05D-171671BBDECB}"/>
              </a:ext>
            </a:extLst>
          </p:cNvPr>
          <p:cNvSpPr>
            <a:spLocks noGrp="1"/>
          </p:cNvSpPr>
          <p:nvPr>
            <p:ph idx="1"/>
          </p:nvPr>
        </p:nvSpPr>
        <p:spPr/>
        <p:txBody>
          <a:bodyPr/>
          <a:lstStyle/>
          <a:p>
            <a:r>
              <a:rPr lang="en-US" dirty="0"/>
              <a:t>Mannerism was replaced by Baroque.</a:t>
            </a:r>
          </a:p>
          <a:p>
            <a:r>
              <a:rPr lang="en-US" dirty="0"/>
              <a:t>Embraced by the Catholic reform movement. </a:t>
            </a:r>
          </a:p>
          <a:p>
            <a:endParaRPr lang="en-US" dirty="0"/>
          </a:p>
          <a:p>
            <a:r>
              <a:rPr lang="en-US" dirty="0"/>
              <a:t>Baroque artists sought to bring together the classical ideals of Renaissance art with the spiritual feelings of the sixteenth-century religious revival.  </a:t>
            </a:r>
          </a:p>
          <a:p>
            <a:endParaRPr lang="en-US" dirty="0"/>
          </a:p>
          <a:p>
            <a:r>
              <a:rPr lang="en-US" dirty="0"/>
              <a:t>Known for its used of dramatic effects to arouse the emotions. </a:t>
            </a:r>
          </a:p>
        </p:txBody>
      </p:sp>
    </p:spTree>
    <p:extLst>
      <p:ext uri="{BB962C8B-B14F-4D97-AF65-F5344CB8AC3E}">
        <p14:creationId xmlns:p14="http://schemas.microsoft.com/office/powerpoint/2010/main" val="3541563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C3E1-DEFC-420C-9147-1BDA64DE9BE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55B5D05-E019-45B5-9FD0-07E5CF10E60D}"/>
              </a:ext>
            </a:extLst>
          </p:cNvPr>
          <p:cNvSpPr>
            <a:spLocks noGrp="1"/>
          </p:cNvSpPr>
          <p:nvPr>
            <p:ph idx="1"/>
          </p:nvPr>
        </p:nvSpPr>
        <p:spPr/>
        <p:txBody>
          <a:bodyPr/>
          <a:lstStyle/>
          <a:p>
            <a:r>
              <a:rPr lang="en-US" dirty="0"/>
              <a:t>Perhaps the greatest figure of the Baroque was the Italian architect and sculptor Gian Lorenzo Bernini (1598-1680), who completed Saint Peter’s Basilica at the Vatican and designed the vase colonnade enclosing the piazza in front of it. </a:t>
            </a:r>
          </a:p>
        </p:txBody>
      </p:sp>
    </p:spTree>
    <p:extLst>
      <p:ext uri="{BB962C8B-B14F-4D97-AF65-F5344CB8AC3E}">
        <p14:creationId xmlns:p14="http://schemas.microsoft.com/office/powerpoint/2010/main" val="6605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822C-E9CE-4E20-8440-AEB7410EE516}"/>
              </a:ext>
            </a:extLst>
          </p:cNvPr>
          <p:cNvSpPr>
            <a:spLocks noGrp="1"/>
          </p:cNvSpPr>
          <p:nvPr>
            <p:ph type="title"/>
          </p:nvPr>
        </p:nvSpPr>
        <p:spPr/>
        <p:txBody>
          <a:bodyPr/>
          <a:lstStyle/>
          <a:p>
            <a:r>
              <a:rPr lang="en-US" dirty="0"/>
              <a:t>Throne of Saint Peter by Bernini </a:t>
            </a:r>
          </a:p>
        </p:txBody>
      </p:sp>
      <p:pic>
        <p:nvPicPr>
          <p:cNvPr id="4" name="Content Placeholder 3">
            <a:extLst>
              <a:ext uri="{FF2B5EF4-FFF2-40B4-BE49-F238E27FC236}">
                <a16:creationId xmlns:a16="http://schemas.microsoft.com/office/drawing/2014/main" id="{A64FC5D5-8C66-46D6-A289-F038F338AEC4}"/>
              </a:ext>
            </a:extLst>
          </p:cNvPr>
          <p:cNvPicPr>
            <a:picLocks noGrp="1" noChangeAspect="1"/>
          </p:cNvPicPr>
          <p:nvPr>
            <p:ph idx="1"/>
          </p:nvPr>
        </p:nvPicPr>
        <p:blipFill>
          <a:blip r:embed="rId2"/>
          <a:stretch>
            <a:fillRect/>
          </a:stretch>
        </p:blipFill>
        <p:spPr>
          <a:xfrm>
            <a:off x="1845356" y="1538546"/>
            <a:ext cx="7976235" cy="4846320"/>
          </a:xfrm>
          <a:prstGeom prst="rect">
            <a:avLst/>
          </a:prstGeom>
        </p:spPr>
      </p:pic>
    </p:spTree>
    <p:extLst>
      <p:ext uri="{BB962C8B-B14F-4D97-AF65-F5344CB8AC3E}">
        <p14:creationId xmlns:p14="http://schemas.microsoft.com/office/powerpoint/2010/main" val="464232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736</Words>
  <Application>Microsoft Office PowerPoint</Application>
  <PresentationFormat>Widescreen</PresentationFormat>
  <Paragraphs>59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AP European History  Chapter 15 Section 5 The Flourishing of European Culture </vt:lpstr>
      <vt:lpstr>PowerPoint Presentation</vt:lpstr>
      <vt:lpstr>The Changing Faces of Art </vt:lpstr>
      <vt:lpstr>Mannerism </vt:lpstr>
      <vt:lpstr>PowerPoint Presentation</vt:lpstr>
      <vt:lpstr>PowerPoint Presentation</vt:lpstr>
      <vt:lpstr>The Baroque Period </vt:lpstr>
      <vt:lpstr>PowerPoint Presentation</vt:lpstr>
      <vt:lpstr>Throne of Saint Peter by Bernini </vt:lpstr>
      <vt:lpstr>Ecstasy of Saint Teresa by Bernini </vt:lpstr>
      <vt:lpstr>PowerPoint Presentation</vt:lpstr>
      <vt:lpstr>Judith Beheading Holofernes – Gentileschi </vt:lpstr>
      <vt:lpstr>French Classicism </vt:lpstr>
      <vt:lpstr>PowerPoint Presentation</vt:lpstr>
      <vt:lpstr>Dutch Realism </vt:lpstr>
      <vt:lpstr>Wonderous Age of Theater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European History  Chapter 15 Section 5 The Flourishing of European Culture </dc:title>
  <dc:creator>Tyler Moudry</dc:creator>
  <cp:lastModifiedBy>Tyler Moudry</cp:lastModifiedBy>
  <cp:revision>6</cp:revision>
  <dcterms:created xsi:type="dcterms:W3CDTF">2018-11-06T08:44:57Z</dcterms:created>
  <dcterms:modified xsi:type="dcterms:W3CDTF">2018-11-06T09:40:41Z</dcterms:modified>
</cp:coreProperties>
</file>