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78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DB84-0DE3-4837-B9EE-3500AF591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13 Section 4: </a:t>
            </a:r>
            <a:br>
              <a:rPr lang="en-US" dirty="0"/>
            </a:br>
            <a:r>
              <a:rPr lang="en-US" dirty="0"/>
              <a:t>Germany and the Reformation and Politics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806E2-4044-4AE2-B5FA-3FC855DD6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9CF9-DB21-44C5-AFCA-6E109BBB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A5A0-BB05-43CA-83A2-1B1C73D65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fate of Luther’s movement was closely tied to political affairs.</a:t>
            </a:r>
          </a:p>
          <a:p>
            <a:r>
              <a:rPr lang="en-US" dirty="0"/>
              <a:t>In 1519, Charles I, king of Spain and grandson of Emperor Maximilian, was elected Holy Roman Emperor as Charles V (1519-1556).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76818-269F-469B-B1C0-C8DCE5EB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670" y="3457577"/>
            <a:ext cx="2377440" cy="34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1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CB8E-D32B-4096-9324-37A7DD27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BD574-234F-4BCB-B847-7CFA204BF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Charles V ruled over an immense empire, consisting of Spain and its overseas possessions, the traditional Austrian Habsburg land, Bohemia, Hungary, the Low Countries, and the kingdom of Naples in southern Italy. </a:t>
            </a:r>
          </a:p>
        </p:txBody>
      </p:sp>
    </p:spTree>
    <p:extLst>
      <p:ext uri="{BB962C8B-B14F-4D97-AF65-F5344CB8AC3E}">
        <p14:creationId xmlns:p14="http://schemas.microsoft.com/office/powerpoint/2010/main" val="39342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27E7-73EB-4AFF-BB01-55020E31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4EF3E4-B5F5-4B20-BF6B-D2EBCFFA6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818" y="0"/>
            <a:ext cx="6980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0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1B46A-ECFB-4185-95F8-09B62F40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A237-B282-4484-80FD-E0E656BBE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Charles V spent a lifetime in futile pursuits of his goals.</a:t>
            </a:r>
          </a:p>
          <a:p>
            <a:pPr lvl="1"/>
            <a:r>
              <a:rPr lang="en-US" dirty="0"/>
              <a:t>The French, the papacy, the Turks, and Germany’s internal situation cost him both his dream and his health.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At the same time, the emperor’s problems gave Luther’s movement time to grow and organize before facing the concerted onslaught of the Catholic forces. </a:t>
            </a:r>
          </a:p>
        </p:txBody>
      </p:sp>
    </p:spTree>
    <p:extLst>
      <p:ext uri="{BB962C8B-B14F-4D97-AF65-F5344CB8AC3E}">
        <p14:creationId xmlns:p14="http://schemas.microsoft.com/office/powerpoint/2010/main" val="135855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F55F-2E86-405A-9F59-65E41780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French, the Papacy, and the Turks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447D7-973A-4EA8-A49D-ED59A9E69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Charles V’s chief political concern was his rivalry with the Valois king of France, Francis I (1515-1547). </a:t>
            </a:r>
          </a:p>
          <a:p>
            <a:r>
              <a:rPr lang="en-US" dirty="0"/>
              <a:t>Francis became embroiled in the conflict with Charles over disputed territory in southern France, the Netherlands, the Rhineland, northern Spain, and Italy. </a:t>
            </a:r>
          </a:p>
        </p:txBody>
      </p:sp>
    </p:spTree>
    <p:extLst>
      <p:ext uri="{BB962C8B-B14F-4D97-AF65-F5344CB8AC3E}">
        <p14:creationId xmlns:p14="http://schemas.microsoft.com/office/powerpoint/2010/main" val="147442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99AE-F290-4671-8DD9-860092712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B40455-C554-48D9-A322-4E046A6E8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659" y="365760"/>
            <a:ext cx="4659184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2281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11057</TotalTime>
  <Words>198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Chapter 13 Section 4:  Germany and the Reformation and Politics </vt:lpstr>
      <vt:lpstr>PowerPoint Presentation</vt:lpstr>
      <vt:lpstr>PowerPoint Presentation</vt:lpstr>
      <vt:lpstr>PowerPoint Presentation</vt:lpstr>
      <vt:lpstr>PowerPoint Presentation</vt:lpstr>
      <vt:lpstr>The French, the Papacy, and the Turks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Section 4:  Germany and the Reformation and Politics </dc:title>
  <dc:creator>Tyler Moudry</dc:creator>
  <cp:lastModifiedBy>Tyler Moudry</cp:lastModifiedBy>
  <cp:revision>18</cp:revision>
  <cp:lastPrinted>2018-09-18T10:45:05Z</cp:lastPrinted>
  <dcterms:created xsi:type="dcterms:W3CDTF">2018-09-16T01:23:03Z</dcterms:created>
  <dcterms:modified xsi:type="dcterms:W3CDTF">2018-09-23T22:48:07Z</dcterms:modified>
</cp:coreProperties>
</file>